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807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79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301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266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22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404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9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5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87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41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3F2A6-2A08-0B44-AC04-BD64211F535B}" type="datetimeFigureOut">
              <a:rPr lang="da-DK" smtClean="0"/>
              <a:t>13/05/15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960F-B036-A840-BF40-7B429931C6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77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Prøve-Prøveoplæg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599" y="5278273"/>
            <a:ext cx="6586695" cy="1360705"/>
          </a:xfrm>
        </p:spPr>
        <p:txBody>
          <a:bodyPr/>
          <a:lstStyle/>
          <a:p>
            <a:r>
              <a:rPr lang="da-DK" dirty="0" smtClean="0"/>
              <a:t>Palles Paddeland</a:t>
            </a:r>
            <a:endParaRPr lang="da-DK" dirty="0"/>
          </a:p>
          <a:p>
            <a:r>
              <a:rPr lang="da-DK" dirty="0" smtClean="0"/>
              <a:t>Funktioner og Økonomi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842" y="566500"/>
            <a:ext cx="2649116" cy="198683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45" y="371804"/>
            <a:ext cx="3623809" cy="218153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16021" y="326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dirty="0" smtClean="0"/>
              <a:t>Problemformulering:</a:t>
            </a:r>
          </a:p>
          <a:p>
            <a:r>
              <a:rPr lang="da-DK" sz="1600" dirty="0" smtClean="0"/>
              <a:t>I er blevet ansat hos Palles Paddeland, hvor I blandt andet skal lave spændende info-skilte omkring dyrene. Dette skal selvfølgelig være med udgangspunkt i matematik. Derudover søger Palle råd og vejledning i forbindelse med finansieringen af det nye Palles Paddeland.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8978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Skildpadders skjold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401330" y="1232972"/>
            <a:ext cx="395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Skildpadders alder og størrelse på skjold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864538" y="4677980"/>
            <a:ext cx="74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Alder: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864538" y="5100626"/>
            <a:ext cx="212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Skjoldstørrelse i cm</a:t>
            </a:r>
            <a:r>
              <a:rPr lang="da-DK" baseline="30000" dirty="0" smtClean="0">
                <a:solidFill>
                  <a:schemeClr val="accent1"/>
                </a:solidFill>
              </a:rPr>
              <a:t>2</a:t>
            </a:r>
            <a:endParaRPr lang="da-DK" baseline="30000" dirty="0">
              <a:solidFill>
                <a:schemeClr val="accent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3439190" y="4731294"/>
            <a:ext cx="5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3 år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308257" y="5123381"/>
            <a:ext cx="100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706  cm</a:t>
            </a:r>
            <a:r>
              <a:rPr lang="da-DK" baseline="30000" dirty="0" smtClean="0">
                <a:solidFill>
                  <a:schemeClr val="accent1"/>
                </a:solidFill>
              </a:rPr>
              <a:t>2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6112717" y="4724712"/>
            <a:ext cx="66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12 år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5827266" y="513143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1958 cm</a:t>
            </a:r>
            <a:r>
              <a:rPr lang="da-DK" baseline="30000" dirty="0" smtClean="0">
                <a:solidFill>
                  <a:schemeClr val="accent1"/>
                </a:solidFill>
              </a:rPr>
              <a:t>2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endParaRPr lang="da-DK" dirty="0">
              <a:solidFill>
                <a:schemeClr val="accent1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74" y="1840986"/>
            <a:ext cx="3009051" cy="225678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30" y="1840986"/>
            <a:ext cx="3037860" cy="2278395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152112" y="4408694"/>
            <a:ext cx="16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Havskildpadder</a:t>
            </a:r>
            <a:endParaRPr lang="da-DK" dirty="0"/>
          </a:p>
        </p:txBody>
      </p:sp>
      <p:sp>
        <p:nvSpPr>
          <p:cNvPr id="14" name="Tekstfelt 13"/>
          <p:cNvSpPr txBox="1"/>
          <p:nvPr/>
        </p:nvSpPr>
        <p:spPr>
          <a:xfrm>
            <a:off x="220280" y="5597806"/>
            <a:ext cx="172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Landskildpadder</a:t>
            </a: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1038022" y="5920406"/>
            <a:ext cx="74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Alder: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1038022" y="6343052"/>
            <a:ext cx="212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Skjoldstørrelse i cm</a:t>
            </a:r>
            <a:r>
              <a:rPr lang="da-DK" baseline="30000" dirty="0" smtClean="0">
                <a:solidFill>
                  <a:schemeClr val="accent1"/>
                </a:solidFill>
              </a:rPr>
              <a:t>2</a:t>
            </a:r>
            <a:endParaRPr lang="da-DK" baseline="30000" dirty="0">
              <a:solidFill>
                <a:schemeClr val="accent1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3612674" y="5973720"/>
            <a:ext cx="5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1</a:t>
            </a:r>
            <a:r>
              <a:rPr lang="da-DK" dirty="0" smtClean="0">
                <a:solidFill>
                  <a:schemeClr val="accent1"/>
                </a:solidFill>
              </a:rPr>
              <a:t> år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3481741" y="6365807"/>
            <a:ext cx="100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1"/>
                </a:solidFill>
              </a:rPr>
              <a:t>200  cm</a:t>
            </a:r>
            <a:r>
              <a:rPr lang="da-DK" baseline="30000" dirty="0" smtClean="0">
                <a:solidFill>
                  <a:schemeClr val="accent1"/>
                </a:solidFill>
              </a:rPr>
              <a:t>2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6286201" y="5967138"/>
            <a:ext cx="5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8</a:t>
            </a:r>
            <a:r>
              <a:rPr lang="da-DK" dirty="0" smtClean="0">
                <a:solidFill>
                  <a:schemeClr val="accent1"/>
                </a:solidFill>
              </a:rPr>
              <a:t> år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6000750" y="6373864"/>
            <a:ext cx="100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5</a:t>
            </a:r>
            <a:r>
              <a:rPr lang="da-DK" dirty="0" smtClean="0">
                <a:solidFill>
                  <a:schemeClr val="accent1"/>
                </a:solidFill>
              </a:rPr>
              <a:t>00  cm</a:t>
            </a:r>
            <a:r>
              <a:rPr lang="da-DK" baseline="30000" dirty="0" smtClean="0">
                <a:solidFill>
                  <a:schemeClr val="accent1"/>
                </a:solidFill>
              </a:rPr>
              <a:t>2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6831092" y="1603704"/>
            <a:ext cx="2190663" cy="2308324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Hvordan er </a:t>
            </a:r>
          </a:p>
          <a:p>
            <a:r>
              <a:rPr lang="da-DK" dirty="0" smtClean="0"/>
              <a:t>sammenhængen </a:t>
            </a:r>
            <a:r>
              <a:rPr lang="da-DK" dirty="0" smtClean="0"/>
              <a:t>mellem alder </a:t>
            </a:r>
            <a:r>
              <a:rPr lang="da-DK" dirty="0" smtClean="0"/>
              <a:t>og skjoldstørrelse?</a:t>
            </a:r>
          </a:p>
          <a:p>
            <a:r>
              <a:rPr lang="da-DK" dirty="0" smtClean="0"/>
              <a:t>Og hvordan kan Havspildpadder og landskildpadder sammenlignes?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668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193" y="1511082"/>
            <a:ext cx="4526320" cy="578669"/>
          </a:xfrm>
        </p:spPr>
        <p:txBody>
          <a:bodyPr>
            <a:normAutofit/>
          </a:bodyPr>
          <a:lstStyle/>
          <a:p>
            <a:r>
              <a:rPr lang="da-DK" sz="1800" dirty="0" smtClean="0"/>
              <a:t>Opstil en funktion der beskriver hoppet</a:t>
            </a:r>
            <a:endParaRPr lang="da-DK" sz="18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/>
          <a:srcRect b="13683"/>
          <a:stretch/>
        </p:blipFill>
        <p:spPr>
          <a:xfrm>
            <a:off x="5027347" y="274638"/>
            <a:ext cx="3446306" cy="204267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r="76803"/>
          <a:stretch/>
        </p:blipFill>
        <p:spPr>
          <a:xfrm rot="3921109">
            <a:off x="125149" y="3960999"/>
            <a:ext cx="968901" cy="160149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r="76803"/>
          <a:stretch/>
        </p:blipFill>
        <p:spPr>
          <a:xfrm rot="6342697" flipV="1">
            <a:off x="7089596" y="2686379"/>
            <a:ext cx="968901" cy="151506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59858" flipH="1">
            <a:off x="1973322" y="2697089"/>
            <a:ext cx="1175861" cy="1994509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457200" y="5709936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40 cm</a:t>
            </a:r>
            <a:endParaRPr lang="da-DK" baseline="30000" dirty="0"/>
          </a:p>
        </p:txBody>
      </p:sp>
      <p:sp>
        <p:nvSpPr>
          <p:cNvPr id="10" name="Tekstfelt 9"/>
          <p:cNvSpPr txBox="1"/>
          <p:nvPr/>
        </p:nvSpPr>
        <p:spPr>
          <a:xfrm>
            <a:off x="7812552" y="4843021"/>
            <a:ext cx="7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60 cm</a:t>
            </a:r>
            <a:endParaRPr lang="da-DK" baseline="30000" dirty="0"/>
          </a:p>
        </p:txBody>
      </p:sp>
      <p:sp>
        <p:nvSpPr>
          <p:cNvPr id="11" name="Tekstfelt 10"/>
          <p:cNvSpPr txBox="1"/>
          <p:nvPr/>
        </p:nvSpPr>
        <p:spPr>
          <a:xfrm>
            <a:off x="4010790" y="5894602"/>
            <a:ext cx="81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150cm</a:t>
            </a:r>
            <a:endParaRPr lang="da-DK" baseline="30000" dirty="0"/>
          </a:p>
        </p:txBody>
      </p:sp>
      <p:cxnSp>
        <p:nvCxnSpPr>
          <p:cNvPr id="13" name="Lige pilforbindelse 12"/>
          <p:cNvCxnSpPr/>
          <p:nvPr/>
        </p:nvCxnSpPr>
        <p:spPr>
          <a:xfrm>
            <a:off x="300938" y="6587227"/>
            <a:ext cx="75116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V="1">
            <a:off x="152193" y="4843021"/>
            <a:ext cx="0" cy="18034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 flipH="1" flipV="1">
            <a:off x="7812552" y="3987489"/>
            <a:ext cx="3448" cy="24943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 txBox="1">
            <a:spLocks/>
          </p:cNvSpPr>
          <p:nvPr/>
        </p:nvSpPr>
        <p:spPr>
          <a:xfrm>
            <a:off x="609600" y="427038"/>
            <a:ext cx="59977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Frøhop</a:t>
            </a:r>
            <a:endParaRPr lang="da-DK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04593" y="2027973"/>
            <a:ext cx="4526320" cy="578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 smtClean="0"/>
              <a:t>Kan frøen kun hoppe på én måde? </a:t>
            </a:r>
          </a:p>
          <a:p>
            <a:r>
              <a:rPr lang="da-DK" sz="1800" dirty="0" smtClean="0"/>
              <a:t>Begrund Jeres svar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10009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Salamanders hastighed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 smtClean="0"/>
              <a:t>Der viser sig en sammenhæng mellem en fuldvoksens salamanders vægt og deres tophastighed: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Jo tungere salamander, jo lavere hastighed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Forklar, vurder og beregn ud fra følgende forskrift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                </a:t>
            </a:r>
            <a:r>
              <a:rPr lang="da-DK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f(x)=200/x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Y-aksen er km/t og x-aksen er vægt i gram</a:t>
            </a: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77722" y="3405972"/>
            <a:ext cx="3309078" cy="181078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113820" y="2820335"/>
            <a:ext cx="3758875" cy="585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1" dirty="0" smtClean="0">
                <a:solidFill>
                  <a:srgbClr val="FF0000"/>
                </a:solidFill>
              </a:rPr>
              <a:t>Gælder formlen altid eller er der grænser?</a:t>
            </a:r>
            <a:endParaRPr lang="da-DK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4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860" y="158017"/>
            <a:ext cx="8229600" cy="1143000"/>
          </a:xfrm>
        </p:spPr>
        <p:txBody>
          <a:bodyPr/>
          <a:lstStyle/>
          <a:p>
            <a:r>
              <a:rPr lang="da-DK" dirty="0" smtClean="0"/>
              <a:t>Bygning af Nyt </a:t>
            </a:r>
            <a:r>
              <a:rPr lang="da-DK" dirty="0" smtClean="0"/>
              <a:t>Palles </a:t>
            </a:r>
            <a:r>
              <a:rPr lang="da-DK" dirty="0" smtClean="0"/>
              <a:t>Paddeland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72742"/>
            <a:ext cx="8229600" cy="2544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 smtClean="0"/>
              <a:t>Palle ønsker et nyt Paddeland, så der </a:t>
            </a:r>
          </a:p>
          <a:p>
            <a:pPr marL="0" indent="0">
              <a:buNone/>
            </a:pPr>
            <a:r>
              <a:rPr lang="da-DK" sz="2000" dirty="0" smtClean="0"/>
              <a:t>kan komme flere besøgende.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Pris: 15 mio. Kroner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På nuværende tidspunkt har Palles Paddeland et månedligt overskud på 60.000kr. Med et nyt Paddeland ville overskuddet stige til 100.000kr pr. </a:t>
            </a:r>
            <a:r>
              <a:rPr lang="da-DK" sz="2000" dirty="0" err="1" smtClean="0"/>
              <a:t>mnd</a:t>
            </a:r>
            <a:endParaRPr lang="da-DK" sz="2000" dirty="0"/>
          </a:p>
        </p:txBody>
      </p:sp>
      <p:sp>
        <p:nvSpPr>
          <p:cNvPr id="5" name="Tekstfelt 4"/>
          <p:cNvSpPr txBox="1"/>
          <p:nvPr/>
        </p:nvSpPr>
        <p:spPr>
          <a:xfrm>
            <a:off x="576103" y="4789966"/>
            <a:ext cx="2435345" cy="1754327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u="sng" dirty="0" smtClean="0">
                <a:solidFill>
                  <a:schemeClr val="accent1"/>
                </a:solidFill>
              </a:rPr>
              <a:t>Nordea tilbyder:</a:t>
            </a:r>
          </a:p>
          <a:p>
            <a:r>
              <a:rPr lang="da-DK" dirty="0" smtClean="0"/>
              <a:t>Lån med en ydelse på 30.000kr pr. måned. og en rente på 2 % p.a.</a:t>
            </a:r>
          </a:p>
          <a:p>
            <a:endParaRPr lang="da-DK" dirty="0"/>
          </a:p>
          <a:p>
            <a:r>
              <a:rPr lang="da-DK" dirty="0" smtClean="0"/>
              <a:t>Opsparing: 0,5% </a:t>
            </a:r>
            <a:r>
              <a:rPr lang="da-DK" dirty="0" err="1" smtClean="0"/>
              <a:t>p.a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833248" y="4420634"/>
            <a:ext cx="700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FF0000"/>
                </a:solidFill>
              </a:rPr>
              <a:t>Kom med forslag til om Palle skal spare op eller låne pengene</a:t>
            </a:r>
            <a:endParaRPr lang="da-DK" b="1" i="1" dirty="0">
              <a:solidFill>
                <a:srgbClr val="FF0000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4905251" y="4789966"/>
            <a:ext cx="3264938" cy="1754327"/>
          </a:xfrm>
          <a:prstGeom prst="rect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u="sng" dirty="0" smtClean="0">
                <a:solidFill>
                  <a:srgbClr val="4F81BD"/>
                </a:solidFill>
              </a:rPr>
              <a:t>Danske bank tilbyder:</a:t>
            </a:r>
          </a:p>
          <a:p>
            <a:r>
              <a:rPr lang="da-DK" dirty="0" smtClean="0"/>
              <a:t>Lån med en rente på 0,5 % pr. Kvartal og en løbetid på 30 år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Opsparing: 0,25% pr. Halve år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51" y="1171437"/>
            <a:ext cx="3753602" cy="23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Valutafordeling af overskud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6851" y="1600200"/>
            <a:ext cx="8730008" cy="4525963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 smtClean="0"/>
              <a:t>På nuværende tidspunkt er fordelingen af overskuddet fordelt på følgende valuta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70 % kroner</a:t>
            </a:r>
          </a:p>
          <a:p>
            <a:r>
              <a:rPr lang="da-DK" dirty="0" smtClean="0"/>
              <a:t>20 % euro</a:t>
            </a:r>
          </a:p>
          <a:p>
            <a:r>
              <a:rPr lang="da-DK" dirty="0"/>
              <a:t>8</a:t>
            </a:r>
            <a:r>
              <a:rPr lang="da-DK" dirty="0" smtClean="0"/>
              <a:t> % dollars</a:t>
            </a:r>
          </a:p>
          <a:p>
            <a:r>
              <a:rPr lang="da-DK" dirty="0" smtClean="0"/>
              <a:t>2 % anden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8117816" y="-78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425" y="3343154"/>
            <a:ext cx="4368057" cy="21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081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335</Words>
  <Application>Microsoft Macintosh PowerPoint</Application>
  <PresentationFormat>Skærmshow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Prøve-Prøveoplæg</vt:lpstr>
      <vt:lpstr>Skildpadders skjold</vt:lpstr>
      <vt:lpstr>Opstil en funktion der beskriver hoppet</vt:lpstr>
      <vt:lpstr>Salamanders hastighed</vt:lpstr>
      <vt:lpstr>Bygning af Nyt Palles Paddeland</vt:lpstr>
      <vt:lpstr>Valutafordeling af overskud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Prøve-Prøveoplæg</dc:title>
  <dc:creator>Jesper Albinus</dc:creator>
  <cp:lastModifiedBy>Jesper Albinus</cp:lastModifiedBy>
  <cp:revision>19</cp:revision>
  <dcterms:created xsi:type="dcterms:W3CDTF">2015-05-12T09:33:42Z</dcterms:created>
  <dcterms:modified xsi:type="dcterms:W3CDTF">2015-05-13T11:24:01Z</dcterms:modified>
</cp:coreProperties>
</file>