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570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286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147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74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703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019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60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3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841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76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4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40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A6E0-BE2F-460C-BD34-652A9EDF16A3}" type="datetimeFigureOut">
              <a:rPr lang="da-DK" smtClean="0"/>
              <a:t>10-09-2011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9E18-AF0F-4515-A0AD-CF520A3795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9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lam.net/maths2000/frogs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1"/>
            <a:ext cx="1152128" cy="826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347" y="3789038"/>
            <a:ext cx="1152132" cy="826996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635" y="3752127"/>
            <a:ext cx="1152128" cy="826993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62" y="3752124"/>
            <a:ext cx="1152132" cy="826996"/>
          </a:xfrm>
          <a:prstGeom prst="rect">
            <a:avLst/>
          </a:prstGeom>
        </p:spPr>
      </p:pic>
      <p:pic>
        <p:nvPicPr>
          <p:cNvPr id="15" name="Billed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840" y="3752130"/>
            <a:ext cx="1152128" cy="826993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67" y="3752127"/>
            <a:ext cx="1152132" cy="826996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799" y="3752130"/>
            <a:ext cx="1152132" cy="826996"/>
          </a:xfrm>
          <a:prstGeom prst="rect">
            <a:avLst/>
          </a:prstGeom>
        </p:spPr>
      </p:pic>
      <p:pic>
        <p:nvPicPr>
          <p:cNvPr id="19" name="Billed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94" y="2761078"/>
            <a:ext cx="965166" cy="582010"/>
          </a:xfrm>
          <a:prstGeom prst="rect">
            <a:avLst/>
          </a:prstGeom>
        </p:spPr>
      </p:pic>
      <p:pic>
        <p:nvPicPr>
          <p:cNvPr id="21" name="Billed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236" y="3207025"/>
            <a:ext cx="965166" cy="582010"/>
          </a:xfrm>
          <a:prstGeom prst="rect">
            <a:avLst/>
          </a:prstGeom>
        </p:spPr>
      </p:pic>
      <p:pic>
        <p:nvPicPr>
          <p:cNvPr id="22" name="Billed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104" y="3207025"/>
            <a:ext cx="965166" cy="58201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1" y="3228725"/>
            <a:ext cx="1011498" cy="615032"/>
          </a:xfrm>
          <a:prstGeom prst="rect">
            <a:avLst/>
          </a:prstGeom>
        </p:spPr>
      </p:pic>
      <p:pic>
        <p:nvPicPr>
          <p:cNvPr id="24" name="Billed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664" y="3230924"/>
            <a:ext cx="1011498" cy="615032"/>
          </a:xfrm>
          <a:prstGeom prst="rect">
            <a:avLst/>
          </a:prstGeom>
        </p:spPr>
      </p:pic>
      <p:pic>
        <p:nvPicPr>
          <p:cNvPr id="25" name="Billed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497" y="3202776"/>
            <a:ext cx="1011498" cy="615032"/>
          </a:xfrm>
          <a:prstGeom prst="rect">
            <a:avLst/>
          </a:prstGeom>
        </p:spPr>
      </p:pic>
      <p:sp>
        <p:nvSpPr>
          <p:cNvPr id="26" name="Bue 25"/>
          <p:cNvSpPr/>
          <p:nvPr/>
        </p:nvSpPr>
        <p:spPr>
          <a:xfrm>
            <a:off x="3684462" y="3052083"/>
            <a:ext cx="1852016" cy="1656184"/>
          </a:xfrm>
          <a:prstGeom prst="arc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2778742" y="1124744"/>
            <a:ext cx="2644104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Frø-Spillet</a:t>
            </a:r>
            <a:endParaRPr lang="da-DK" sz="4400" dirty="0"/>
          </a:p>
        </p:txBody>
      </p:sp>
      <p:sp>
        <p:nvSpPr>
          <p:cNvPr id="18" name="Rektangel 17"/>
          <p:cNvSpPr/>
          <p:nvPr/>
        </p:nvSpPr>
        <p:spPr>
          <a:xfrm>
            <a:off x="1129789" y="5085184"/>
            <a:ext cx="5990010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En sjov gruppe-øvelse!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285078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59632" y="404664"/>
            <a:ext cx="5611554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dirty="0" smtClean="0"/>
              <a:t>Forklaring &amp; Regler</a:t>
            </a:r>
            <a:endParaRPr lang="da-DK" sz="4400" dirty="0"/>
          </a:p>
        </p:txBody>
      </p:sp>
      <p:sp>
        <p:nvSpPr>
          <p:cNvPr id="5" name="Rektangel 4"/>
          <p:cNvSpPr/>
          <p:nvPr/>
        </p:nvSpPr>
        <p:spPr>
          <a:xfrm>
            <a:off x="367462" y="2420888"/>
            <a:ext cx="2664296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Frøerne skal bytte plads: De grønne frøer skal bytte plads med de blå frøer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367462" y="3429000"/>
            <a:ext cx="3096344" cy="122413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Men frøerne kan kun hoppe fremad, og de kan kun hoppe én plads frem, og over </a:t>
            </a:r>
            <a:r>
              <a:rPr lang="da-DK" dirty="0"/>
              <a:t>én</a:t>
            </a:r>
            <a:r>
              <a:rPr lang="da-DK" dirty="0" smtClean="0"/>
              <a:t> frø ad gangen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367462" y="1412776"/>
            <a:ext cx="4420562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Print  og klip frøerne og åkanderne ud- du kan evt. sætte dem på paptallerkner 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367462" y="4725144"/>
            <a:ext cx="4420562" cy="914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Start med 2 grønne og 2 grønne frøer på 5 åkander- når opgaven er løst, så tilføj flere frøer og åkander</a:t>
            </a:r>
            <a:endParaRPr lang="da-DK" dirty="0"/>
          </a:p>
        </p:txBody>
      </p:sp>
      <p:pic>
        <p:nvPicPr>
          <p:cNvPr id="17" name="Billed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959" y="1551100"/>
            <a:ext cx="2362001" cy="2047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Rektangel 17"/>
          <p:cNvSpPr/>
          <p:nvPr/>
        </p:nvSpPr>
        <p:spPr>
          <a:xfrm>
            <a:off x="5724128" y="4118502"/>
            <a:ext cx="2852246" cy="106926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Kan laves som en gruppeopgave, hvor de også skal skrive  løsningen ned</a:t>
            </a:r>
            <a:endParaRPr lang="da-DK" dirty="0"/>
          </a:p>
        </p:txBody>
      </p:sp>
      <p:sp>
        <p:nvSpPr>
          <p:cNvPr id="20" name="Rektangel 19"/>
          <p:cNvSpPr/>
          <p:nvPr/>
        </p:nvSpPr>
        <p:spPr>
          <a:xfrm>
            <a:off x="371924" y="5797557"/>
            <a:ext cx="7200800" cy="66188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Spil det på nettet: </a:t>
            </a:r>
            <a:r>
              <a:rPr lang="da-DK" dirty="0" smtClean="0">
                <a:hlinkClick r:id="rId3"/>
              </a:rPr>
              <a:t>http://www.hellam.net/maths2000/frogs.html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297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52736"/>
            <a:ext cx="692596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3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1556792"/>
            <a:ext cx="663187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6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6624736" cy="475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2713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103</Words>
  <Application>Microsoft Office PowerPoint</Application>
  <PresentationFormat>Skærmshow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</dc:creator>
  <cp:lastModifiedBy>Jesper</cp:lastModifiedBy>
  <cp:revision>14</cp:revision>
  <dcterms:created xsi:type="dcterms:W3CDTF">2011-09-10T12:36:41Z</dcterms:created>
  <dcterms:modified xsi:type="dcterms:W3CDTF">2011-09-10T14:12:19Z</dcterms:modified>
</cp:coreProperties>
</file>