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2" r:id="rId3"/>
    <p:sldId id="256" r:id="rId4"/>
    <p:sldId id="257" r:id="rId5"/>
    <p:sldId id="259" r:id="rId6"/>
    <p:sldId id="258" r:id="rId7"/>
    <p:sldId id="271" r:id="rId8"/>
    <p:sldId id="260" r:id="rId9"/>
    <p:sldId id="261" r:id="rId10"/>
    <p:sldId id="262" r:id="rId11"/>
    <p:sldId id="263" r:id="rId12"/>
    <p:sldId id="264" r:id="rId13"/>
    <p:sldId id="269" r:id="rId14"/>
    <p:sldId id="265" r:id="rId15"/>
    <p:sldId id="266" r:id="rId16"/>
    <p:sldId id="267" r:id="rId17"/>
    <p:sldId id="270" r:id="rId18"/>
    <p:sldId id="273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1DC-D71D-4DE3-81B2-46925BCED19A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CDC7-B036-4B28-9771-2E22955971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8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1DC-D71D-4DE3-81B2-46925BCED19A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CDC7-B036-4B28-9771-2E22955971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027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1DC-D71D-4DE3-81B2-46925BCED19A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CDC7-B036-4B28-9771-2E22955971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695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1DC-D71D-4DE3-81B2-46925BCED19A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CDC7-B036-4B28-9771-2E22955971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292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1DC-D71D-4DE3-81B2-46925BCED19A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CDC7-B036-4B28-9771-2E22955971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215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1DC-D71D-4DE3-81B2-46925BCED19A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CDC7-B036-4B28-9771-2E22955971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903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1DC-D71D-4DE3-81B2-46925BCED19A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CDC7-B036-4B28-9771-2E22955971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389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1DC-D71D-4DE3-81B2-46925BCED19A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CDC7-B036-4B28-9771-2E22955971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133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1DC-D71D-4DE3-81B2-46925BCED19A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CDC7-B036-4B28-9771-2E22955971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116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1DC-D71D-4DE3-81B2-46925BCED19A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CDC7-B036-4B28-9771-2E22955971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05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1DC-D71D-4DE3-81B2-46925BCED19A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CDC7-B036-4B28-9771-2E22955971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032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B91DC-D71D-4DE3-81B2-46925BCED19A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BCDC7-B036-4B28-9771-2E22955971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81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412776"/>
            <a:ext cx="835144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3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rundet rektangel 12"/>
          <p:cNvSpPr/>
          <p:nvPr/>
        </p:nvSpPr>
        <p:spPr>
          <a:xfrm>
            <a:off x="1403648" y="980728"/>
            <a:ext cx="6264696" cy="312295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/>
          <p:cNvSpPr/>
          <p:nvPr/>
        </p:nvSpPr>
        <p:spPr>
          <a:xfrm>
            <a:off x="1513825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4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2824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x</a:t>
            </a:r>
          </a:p>
        </p:txBody>
      </p:sp>
      <p:sp>
        <p:nvSpPr>
          <p:cNvPr id="8" name="Rektangel 7"/>
          <p:cNvSpPr/>
          <p:nvPr/>
        </p:nvSpPr>
        <p:spPr>
          <a:xfrm>
            <a:off x="3621596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=</a:t>
            </a:r>
            <a:endParaRPr lang="da-DK" sz="4400" dirty="0"/>
          </a:p>
        </p:txBody>
      </p:sp>
      <p:sp>
        <p:nvSpPr>
          <p:cNvPr id="9" name="Rektangel 8"/>
          <p:cNvSpPr/>
          <p:nvPr/>
        </p:nvSpPr>
        <p:spPr>
          <a:xfrm>
            <a:off x="4354069" y="194572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2</a:t>
            </a:r>
            <a:endParaRPr lang="da-DK" sz="4400" dirty="0"/>
          </a:p>
        </p:txBody>
      </p:sp>
      <p:sp>
        <p:nvSpPr>
          <p:cNvPr id="10" name="Rektangel 9"/>
          <p:cNvSpPr/>
          <p:nvPr/>
        </p:nvSpPr>
        <p:spPr>
          <a:xfrm>
            <a:off x="4704112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x</a:t>
            </a:r>
          </a:p>
        </p:txBody>
      </p:sp>
      <p:sp>
        <p:nvSpPr>
          <p:cNvPr id="11" name="Rektangel 10"/>
          <p:cNvSpPr/>
          <p:nvPr/>
        </p:nvSpPr>
        <p:spPr>
          <a:xfrm>
            <a:off x="5061898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+</a:t>
            </a:r>
            <a:endParaRPr lang="da-DK" sz="4400" dirty="0"/>
          </a:p>
        </p:txBody>
      </p:sp>
      <p:sp>
        <p:nvSpPr>
          <p:cNvPr id="12" name="Rektangel 11"/>
          <p:cNvSpPr/>
          <p:nvPr/>
        </p:nvSpPr>
        <p:spPr>
          <a:xfrm>
            <a:off x="5544250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1</a:t>
            </a:r>
            <a:r>
              <a:rPr lang="da-DK" sz="4400" dirty="0" smtClean="0"/>
              <a:t>0</a:t>
            </a:r>
            <a:endParaRPr lang="da-DK" sz="4400" dirty="0"/>
          </a:p>
        </p:txBody>
      </p:sp>
      <p:sp>
        <p:nvSpPr>
          <p:cNvPr id="14" name="Rektangel 13"/>
          <p:cNvSpPr/>
          <p:nvPr/>
        </p:nvSpPr>
        <p:spPr>
          <a:xfrm>
            <a:off x="5303671" y="268736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-2x</a:t>
            </a:r>
            <a:endParaRPr lang="da-DK" sz="4400" dirty="0"/>
          </a:p>
        </p:txBody>
      </p:sp>
      <p:sp>
        <p:nvSpPr>
          <p:cNvPr id="17" name="Rektangel 16"/>
          <p:cNvSpPr/>
          <p:nvPr/>
        </p:nvSpPr>
        <p:spPr>
          <a:xfrm>
            <a:off x="2428225" y="268736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-2x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210331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-0.00139 0.10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53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-0.00261 0.107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00087 0.1064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532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0.00434 0.1078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4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rundet rektangel 12"/>
          <p:cNvSpPr/>
          <p:nvPr/>
        </p:nvSpPr>
        <p:spPr>
          <a:xfrm>
            <a:off x="1403648" y="980728"/>
            <a:ext cx="6264696" cy="312295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/>
          <p:cNvSpPr/>
          <p:nvPr/>
        </p:nvSpPr>
        <p:spPr>
          <a:xfrm>
            <a:off x="1513825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2</a:t>
            </a:r>
            <a:endParaRPr lang="da-DK" sz="4400" dirty="0"/>
          </a:p>
        </p:txBody>
      </p:sp>
      <p:sp>
        <p:nvSpPr>
          <p:cNvPr id="5" name="Rektangel 4"/>
          <p:cNvSpPr/>
          <p:nvPr/>
        </p:nvSpPr>
        <p:spPr>
          <a:xfrm>
            <a:off x="1842824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x</a:t>
            </a:r>
          </a:p>
        </p:txBody>
      </p:sp>
      <p:sp>
        <p:nvSpPr>
          <p:cNvPr id="8" name="Rektangel 7"/>
          <p:cNvSpPr/>
          <p:nvPr/>
        </p:nvSpPr>
        <p:spPr>
          <a:xfrm>
            <a:off x="3621596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=</a:t>
            </a:r>
            <a:endParaRPr lang="da-DK" sz="4400" dirty="0"/>
          </a:p>
        </p:txBody>
      </p:sp>
      <p:sp>
        <p:nvSpPr>
          <p:cNvPr id="12" name="Rektangel 11"/>
          <p:cNvSpPr/>
          <p:nvPr/>
        </p:nvSpPr>
        <p:spPr>
          <a:xfrm>
            <a:off x="5544250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1</a:t>
            </a:r>
            <a:r>
              <a:rPr lang="da-DK" sz="4400" dirty="0" smtClean="0"/>
              <a:t>0</a:t>
            </a:r>
            <a:endParaRPr lang="da-DK" sz="4400" dirty="0"/>
          </a:p>
        </p:txBody>
      </p:sp>
      <p:sp>
        <p:nvSpPr>
          <p:cNvPr id="15" name="Rektangel 14"/>
          <p:cNvSpPr/>
          <p:nvPr/>
        </p:nvSpPr>
        <p:spPr>
          <a:xfrm>
            <a:off x="1664915" y="184858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.</a:t>
            </a:r>
            <a:endParaRPr lang="da-DK" sz="4400" dirty="0"/>
          </a:p>
        </p:txBody>
      </p:sp>
      <p:sp>
        <p:nvSpPr>
          <p:cNvPr id="2" name="Rektangel 1"/>
          <p:cNvSpPr/>
          <p:nvPr/>
        </p:nvSpPr>
        <p:spPr>
          <a:xfrm>
            <a:off x="1664914" y="2762984"/>
            <a:ext cx="1125363" cy="1278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1763376" y="276298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2</a:t>
            </a:r>
            <a:endParaRPr lang="da-DK" sz="4400" dirty="0"/>
          </a:p>
        </p:txBody>
      </p:sp>
      <p:sp>
        <p:nvSpPr>
          <p:cNvPr id="18" name="Rektangel 17"/>
          <p:cNvSpPr/>
          <p:nvPr/>
        </p:nvSpPr>
        <p:spPr>
          <a:xfrm>
            <a:off x="5544250" y="2755058"/>
            <a:ext cx="1125363" cy="1278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/>
          <p:cNvSpPr/>
          <p:nvPr/>
        </p:nvSpPr>
        <p:spPr>
          <a:xfrm>
            <a:off x="5649731" y="276298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2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130163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16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rundet rektangel 12"/>
          <p:cNvSpPr/>
          <p:nvPr/>
        </p:nvSpPr>
        <p:spPr>
          <a:xfrm>
            <a:off x="1403648" y="980728"/>
            <a:ext cx="6264696" cy="312295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1842824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x</a:t>
            </a:r>
          </a:p>
        </p:txBody>
      </p:sp>
      <p:sp>
        <p:nvSpPr>
          <p:cNvPr id="8" name="Rektangel 7"/>
          <p:cNvSpPr/>
          <p:nvPr/>
        </p:nvSpPr>
        <p:spPr>
          <a:xfrm>
            <a:off x="3621596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=</a:t>
            </a:r>
            <a:endParaRPr lang="da-DK" sz="4400" dirty="0"/>
          </a:p>
        </p:txBody>
      </p:sp>
      <p:sp>
        <p:nvSpPr>
          <p:cNvPr id="12" name="Rektangel 11"/>
          <p:cNvSpPr/>
          <p:nvPr/>
        </p:nvSpPr>
        <p:spPr>
          <a:xfrm>
            <a:off x="5544250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5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5542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403648" y="980728"/>
            <a:ext cx="6264696" cy="312295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1361540" y="194200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4</a:t>
            </a:r>
          </a:p>
        </p:txBody>
      </p:sp>
      <p:sp>
        <p:nvSpPr>
          <p:cNvPr id="6" name="Rektangel 5"/>
          <p:cNvSpPr/>
          <p:nvPr/>
        </p:nvSpPr>
        <p:spPr>
          <a:xfrm>
            <a:off x="1842824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x</a:t>
            </a:r>
          </a:p>
        </p:txBody>
      </p:sp>
      <p:sp>
        <p:nvSpPr>
          <p:cNvPr id="7" name="Rektangel 6"/>
          <p:cNvSpPr/>
          <p:nvPr/>
        </p:nvSpPr>
        <p:spPr>
          <a:xfrm>
            <a:off x="2275941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+</a:t>
            </a:r>
            <a:endParaRPr lang="da-DK" sz="4400" dirty="0"/>
          </a:p>
        </p:txBody>
      </p:sp>
      <p:sp>
        <p:nvSpPr>
          <p:cNvPr id="8" name="Rektangel 7"/>
          <p:cNvSpPr/>
          <p:nvPr/>
        </p:nvSpPr>
        <p:spPr>
          <a:xfrm>
            <a:off x="2702438" y="194200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10</a:t>
            </a:r>
            <a:endParaRPr lang="da-DK" sz="4400" dirty="0"/>
          </a:p>
        </p:txBody>
      </p:sp>
      <p:sp>
        <p:nvSpPr>
          <p:cNvPr id="9" name="Rektangel 8"/>
          <p:cNvSpPr/>
          <p:nvPr/>
        </p:nvSpPr>
        <p:spPr>
          <a:xfrm>
            <a:off x="3621596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=</a:t>
            </a:r>
            <a:endParaRPr lang="da-DK" sz="4400" dirty="0"/>
          </a:p>
        </p:txBody>
      </p:sp>
      <p:sp>
        <p:nvSpPr>
          <p:cNvPr id="10" name="Rektangel 9"/>
          <p:cNvSpPr/>
          <p:nvPr/>
        </p:nvSpPr>
        <p:spPr>
          <a:xfrm>
            <a:off x="4147498" y="194572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2</a:t>
            </a:r>
            <a:endParaRPr lang="da-DK" sz="4400" dirty="0"/>
          </a:p>
        </p:txBody>
      </p:sp>
      <p:sp>
        <p:nvSpPr>
          <p:cNvPr id="11" name="Rektangel 10"/>
          <p:cNvSpPr/>
          <p:nvPr/>
        </p:nvSpPr>
        <p:spPr>
          <a:xfrm>
            <a:off x="4679504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x</a:t>
            </a:r>
          </a:p>
        </p:txBody>
      </p:sp>
      <p:sp>
        <p:nvSpPr>
          <p:cNvPr id="12" name="Rektangel 11"/>
          <p:cNvSpPr/>
          <p:nvPr/>
        </p:nvSpPr>
        <p:spPr>
          <a:xfrm>
            <a:off x="5061898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+</a:t>
            </a:r>
            <a:endParaRPr lang="da-DK" sz="4400" dirty="0"/>
          </a:p>
        </p:txBody>
      </p:sp>
      <p:sp>
        <p:nvSpPr>
          <p:cNvPr id="13" name="Rektangel 12"/>
          <p:cNvSpPr/>
          <p:nvPr/>
        </p:nvSpPr>
        <p:spPr>
          <a:xfrm>
            <a:off x="5544250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20</a:t>
            </a:r>
            <a:endParaRPr lang="da-DK" sz="4400" dirty="0"/>
          </a:p>
        </p:txBody>
      </p:sp>
      <p:sp>
        <p:nvSpPr>
          <p:cNvPr id="16" name="Rektangel 15"/>
          <p:cNvSpPr/>
          <p:nvPr/>
        </p:nvSpPr>
        <p:spPr>
          <a:xfrm>
            <a:off x="1959028" y="2106892"/>
            <a:ext cx="633825" cy="58462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baseline="30000" dirty="0" smtClean="0"/>
              <a:t>.</a:t>
            </a:r>
            <a:r>
              <a:rPr lang="da-DK" sz="4400" dirty="0" smtClean="0"/>
              <a:t>5</a:t>
            </a:r>
            <a:endParaRPr lang="da-DK" sz="4400" dirty="0"/>
          </a:p>
        </p:txBody>
      </p:sp>
      <p:sp>
        <p:nvSpPr>
          <p:cNvPr id="17" name="Rektangel 16"/>
          <p:cNvSpPr/>
          <p:nvPr/>
        </p:nvSpPr>
        <p:spPr>
          <a:xfrm>
            <a:off x="4752571" y="2119562"/>
            <a:ext cx="633825" cy="58462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baseline="30000" dirty="0" smtClean="0"/>
              <a:t>.</a:t>
            </a:r>
            <a:r>
              <a:rPr lang="da-DK" sz="4400" dirty="0" smtClean="0"/>
              <a:t>5</a:t>
            </a:r>
            <a:endParaRPr lang="da-DK" sz="4400" dirty="0"/>
          </a:p>
        </p:txBody>
      </p:sp>
      <p:sp>
        <p:nvSpPr>
          <p:cNvPr id="18" name="Rektangel 17"/>
          <p:cNvSpPr/>
          <p:nvPr/>
        </p:nvSpPr>
        <p:spPr>
          <a:xfrm>
            <a:off x="1479384" y="2005120"/>
            <a:ext cx="1113469" cy="813509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 smtClean="0"/>
              <a:t>20</a:t>
            </a:r>
            <a:endParaRPr lang="da-DK" sz="6000" dirty="0"/>
          </a:p>
        </p:txBody>
      </p:sp>
      <p:sp>
        <p:nvSpPr>
          <p:cNvPr id="19" name="Rektangel 18"/>
          <p:cNvSpPr/>
          <p:nvPr/>
        </p:nvSpPr>
        <p:spPr>
          <a:xfrm>
            <a:off x="4272927" y="2005120"/>
            <a:ext cx="1113469" cy="813509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000" dirty="0"/>
              <a:t>1</a:t>
            </a:r>
            <a:r>
              <a:rPr lang="da-DK" sz="6000" dirty="0" smtClean="0"/>
              <a:t>0</a:t>
            </a:r>
            <a:endParaRPr lang="da-DK" sz="6000" dirty="0"/>
          </a:p>
        </p:txBody>
      </p:sp>
      <p:sp>
        <p:nvSpPr>
          <p:cNvPr id="20" name="Rektangel 19"/>
          <p:cNvSpPr/>
          <p:nvPr/>
        </p:nvSpPr>
        <p:spPr>
          <a:xfrm>
            <a:off x="1466064" y="1797417"/>
            <a:ext cx="2099637" cy="134355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9600" dirty="0"/>
              <a:t>3</a:t>
            </a:r>
            <a:r>
              <a:rPr lang="da-DK" sz="9600" dirty="0" smtClean="0"/>
              <a:t>0</a:t>
            </a:r>
            <a:endParaRPr lang="da-DK" sz="9600" dirty="0"/>
          </a:p>
        </p:txBody>
      </p:sp>
      <p:sp>
        <p:nvSpPr>
          <p:cNvPr id="21" name="Rektangel 20"/>
          <p:cNvSpPr/>
          <p:nvPr/>
        </p:nvSpPr>
        <p:spPr>
          <a:xfrm>
            <a:off x="4272927" y="1797417"/>
            <a:ext cx="2099637" cy="134355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9600" dirty="0"/>
              <a:t>3</a:t>
            </a:r>
            <a:r>
              <a:rPr lang="da-DK" sz="9600" dirty="0" smtClean="0"/>
              <a:t>0</a:t>
            </a:r>
            <a:endParaRPr lang="da-DK" sz="9600" dirty="0"/>
          </a:p>
        </p:txBody>
      </p:sp>
    </p:spTree>
    <p:extLst>
      <p:ext uri="{BB962C8B-B14F-4D97-AF65-F5344CB8AC3E}">
        <p14:creationId xmlns:p14="http://schemas.microsoft.com/office/powerpoint/2010/main" val="20393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rundet rektangel 12"/>
          <p:cNvSpPr/>
          <p:nvPr/>
        </p:nvSpPr>
        <p:spPr>
          <a:xfrm>
            <a:off x="1403648" y="980728"/>
            <a:ext cx="6264696" cy="312295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1842824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a</a:t>
            </a:r>
            <a:r>
              <a:rPr lang="da-DK" sz="4400" baseline="30000" dirty="0" smtClean="0"/>
              <a:t>2</a:t>
            </a:r>
            <a:endParaRPr lang="da-DK" sz="4400" baseline="30000" dirty="0"/>
          </a:p>
        </p:txBody>
      </p:sp>
      <p:sp>
        <p:nvSpPr>
          <p:cNvPr id="8" name="Rektangel 7"/>
          <p:cNvSpPr/>
          <p:nvPr/>
        </p:nvSpPr>
        <p:spPr>
          <a:xfrm>
            <a:off x="3874337" y="1956666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=</a:t>
            </a:r>
            <a:endParaRPr lang="da-DK" sz="4400" dirty="0"/>
          </a:p>
        </p:txBody>
      </p:sp>
      <p:sp>
        <p:nvSpPr>
          <p:cNvPr id="12" name="Rektangel 11"/>
          <p:cNvSpPr/>
          <p:nvPr/>
        </p:nvSpPr>
        <p:spPr>
          <a:xfrm>
            <a:off x="5544250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25</a:t>
            </a:r>
            <a:endParaRPr lang="da-DK" sz="4400" dirty="0"/>
          </a:p>
        </p:txBody>
      </p:sp>
      <p:sp>
        <p:nvSpPr>
          <p:cNvPr id="14" name="Rektangel 13"/>
          <p:cNvSpPr/>
          <p:nvPr/>
        </p:nvSpPr>
        <p:spPr>
          <a:xfrm>
            <a:off x="2300024" y="1956666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+</a:t>
            </a:r>
            <a:endParaRPr lang="da-DK" sz="4400" baseline="30000" dirty="0"/>
          </a:p>
        </p:txBody>
      </p:sp>
      <p:sp>
        <p:nvSpPr>
          <p:cNvPr id="17" name="Rektangel 16"/>
          <p:cNvSpPr/>
          <p:nvPr/>
        </p:nvSpPr>
        <p:spPr>
          <a:xfrm>
            <a:off x="2757224" y="197031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16</a:t>
            </a:r>
            <a:endParaRPr lang="da-DK" sz="4400" dirty="0"/>
          </a:p>
        </p:txBody>
      </p:sp>
      <p:sp>
        <p:nvSpPr>
          <p:cNvPr id="20" name="Rektangel 19"/>
          <p:cNvSpPr/>
          <p:nvPr/>
        </p:nvSpPr>
        <p:spPr>
          <a:xfrm>
            <a:off x="3409108" y="2804549"/>
            <a:ext cx="1126887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-16</a:t>
            </a:r>
            <a:endParaRPr lang="da-DK" sz="4400" dirty="0"/>
          </a:p>
        </p:txBody>
      </p:sp>
      <p:sp>
        <p:nvSpPr>
          <p:cNvPr id="21" name="Rektangel 20"/>
          <p:cNvSpPr/>
          <p:nvPr/>
        </p:nvSpPr>
        <p:spPr>
          <a:xfrm>
            <a:off x="6156176" y="2804549"/>
            <a:ext cx="1126887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-16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5542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00625 0.126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634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0.00121 0.1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0.00122 0.1273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7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rundet rektangel 12"/>
          <p:cNvSpPr/>
          <p:nvPr/>
        </p:nvSpPr>
        <p:spPr>
          <a:xfrm>
            <a:off x="1403648" y="980728"/>
            <a:ext cx="6264696" cy="312295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1842824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a</a:t>
            </a:r>
            <a:r>
              <a:rPr lang="da-DK" sz="4400" baseline="30000" dirty="0" smtClean="0"/>
              <a:t>2</a:t>
            </a:r>
            <a:endParaRPr lang="da-DK" sz="4400" baseline="30000" dirty="0"/>
          </a:p>
        </p:txBody>
      </p:sp>
      <p:sp>
        <p:nvSpPr>
          <p:cNvPr id="8" name="Rektangel 7"/>
          <p:cNvSpPr/>
          <p:nvPr/>
        </p:nvSpPr>
        <p:spPr>
          <a:xfrm>
            <a:off x="3874337" y="1956666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=</a:t>
            </a:r>
            <a:endParaRPr lang="da-DK" sz="4400" dirty="0"/>
          </a:p>
        </p:txBody>
      </p:sp>
      <p:sp>
        <p:nvSpPr>
          <p:cNvPr id="12" name="Rektangel 11"/>
          <p:cNvSpPr/>
          <p:nvPr/>
        </p:nvSpPr>
        <p:spPr>
          <a:xfrm>
            <a:off x="5544250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9</a:t>
            </a:r>
          </a:p>
        </p:txBody>
      </p:sp>
      <p:sp>
        <p:nvSpPr>
          <p:cNvPr id="10" name="Rektangel 9"/>
          <p:cNvSpPr/>
          <p:nvPr/>
        </p:nvSpPr>
        <p:spPr>
          <a:xfrm>
            <a:off x="1404895" y="1914232"/>
            <a:ext cx="1224136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>
                <a:latin typeface="Copperplate Gothic Light" pitchFamily="34" charset="0"/>
              </a:rPr>
              <a:t>√</a:t>
            </a:r>
            <a:endParaRPr lang="da-DK" sz="4400" dirty="0">
              <a:latin typeface="Copperplate Gothic Light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5076056" y="1944981"/>
            <a:ext cx="1224136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>
                <a:latin typeface="Copperplate Gothic Light" pitchFamily="34" charset="0"/>
              </a:rPr>
              <a:t>√</a:t>
            </a:r>
            <a:endParaRPr lang="da-DK" sz="4400" dirty="0">
              <a:latin typeface="Copperplate Gothic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15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rundet rektangel 12"/>
          <p:cNvSpPr/>
          <p:nvPr/>
        </p:nvSpPr>
        <p:spPr>
          <a:xfrm>
            <a:off x="1403648" y="980728"/>
            <a:ext cx="6264696" cy="312295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1842824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a</a:t>
            </a:r>
            <a:endParaRPr lang="da-DK" sz="4400" baseline="30000" dirty="0"/>
          </a:p>
        </p:txBody>
      </p:sp>
      <p:sp>
        <p:nvSpPr>
          <p:cNvPr id="8" name="Rektangel 7"/>
          <p:cNvSpPr/>
          <p:nvPr/>
        </p:nvSpPr>
        <p:spPr>
          <a:xfrm>
            <a:off x="3874337" y="1956666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=</a:t>
            </a:r>
            <a:endParaRPr lang="da-DK" sz="4400" dirty="0"/>
          </a:p>
        </p:txBody>
      </p:sp>
      <p:sp>
        <p:nvSpPr>
          <p:cNvPr id="12" name="Rektangel 11"/>
          <p:cNvSpPr/>
          <p:nvPr/>
        </p:nvSpPr>
        <p:spPr>
          <a:xfrm>
            <a:off x="5544250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3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399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rundet rektangel 12"/>
          <p:cNvSpPr/>
          <p:nvPr/>
        </p:nvSpPr>
        <p:spPr>
          <a:xfrm>
            <a:off x="1403648" y="980728"/>
            <a:ext cx="6264696" cy="312295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1842824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a</a:t>
            </a:r>
            <a:r>
              <a:rPr lang="da-DK" sz="4400" baseline="30000" dirty="0" smtClean="0"/>
              <a:t>2</a:t>
            </a:r>
            <a:endParaRPr lang="da-DK" sz="4400" baseline="30000" dirty="0"/>
          </a:p>
        </p:txBody>
      </p:sp>
      <p:sp>
        <p:nvSpPr>
          <p:cNvPr id="8" name="Rektangel 7"/>
          <p:cNvSpPr/>
          <p:nvPr/>
        </p:nvSpPr>
        <p:spPr>
          <a:xfrm>
            <a:off x="3874337" y="1956666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=</a:t>
            </a:r>
            <a:endParaRPr lang="da-DK" sz="4400" dirty="0"/>
          </a:p>
        </p:txBody>
      </p:sp>
      <p:sp>
        <p:nvSpPr>
          <p:cNvPr id="12" name="Rektangel 11"/>
          <p:cNvSpPr/>
          <p:nvPr/>
        </p:nvSpPr>
        <p:spPr>
          <a:xfrm>
            <a:off x="5544250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25</a:t>
            </a:r>
            <a:endParaRPr lang="da-DK" sz="4400" dirty="0"/>
          </a:p>
        </p:txBody>
      </p:sp>
      <p:sp>
        <p:nvSpPr>
          <p:cNvPr id="14" name="Rektangel 13"/>
          <p:cNvSpPr/>
          <p:nvPr/>
        </p:nvSpPr>
        <p:spPr>
          <a:xfrm>
            <a:off x="2300024" y="1956666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+</a:t>
            </a:r>
            <a:endParaRPr lang="da-DK" sz="4400" baseline="30000" dirty="0"/>
          </a:p>
        </p:txBody>
      </p:sp>
      <p:sp>
        <p:nvSpPr>
          <p:cNvPr id="17" name="Rektangel 16"/>
          <p:cNvSpPr/>
          <p:nvPr/>
        </p:nvSpPr>
        <p:spPr>
          <a:xfrm>
            <a:off x="2757224" y="197031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16</a:t>
            </a:r>
            <a:endParaRPr lang="da-DK" sz="4400" dirty="0"/>
          </a:p>
        </p:txBody>
      </p:sp>
      <p:sp>
        <p:nvSpPr>
          <p:cNvPr id="10" name="Rektangel 9"/>
          <p:cNvSpPr/>
          <p:nvPr/>
        </p:nvSpPr>
        <p:spPr>
          <a:xfrm>
            <a:off x="1842824" y="2243591"/>
            <a:ext cx="457200" cy="59722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3</a:t>
            </a:r>
            <a:endParaRPr lang="da-DK" sz="4400" dirty="0"/>
          </a:p>
        </p:txBody>
      </p:sp>
      <p:sp>
        <p:nvSpPr>
          <p:cNvPr id="11" name="Rektangel 10"/>
          <p:cNvSpPr/>
          <p:nvPr/>
        </p:nvSpPr>
        <p:spPr>
          <a:xfrm>
            <a:off x="1835687" y="2095415"/>
            <a:ext cx="764000" cy="72757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9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835687" y="1915605"/>
            <a:ext cx="1835937" cy="125319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0" dirty="0" smtClean="0"/>
              <a:t>25</a:t>
            </a:r>
            <a:endParaRPr lang="da-DK" sz="8000" dirty="0"/>
          </a:p>
        </p:txBody>
      </p:sp>
    </p:spTree>
    <p:extLst>
      <p:ext uri="{BB962C8B-B14F-4D97-AF65-F5344CB8AC3E}">
        <p14:creationId xmlns:p14="http://schemas.microsoft.com/office/powerpoint/2010/main" val="55025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412776"/>
            <a:ext cx="835144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6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TTlqFPObtFPk-427TJSREflaL73-rathVbsKsrT5G2qNRH7asKc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562" y="2253739"/>
            <a:ext cx="2900908" cy="290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us 3"/>
          <p:cNvSpPr/>
          <p:nvPr/>
        </p:nvSpPr>
        <p:spPr>
          <a:xfrm>
            <a:off x="2029927" y="3603073"/>
            <a:ext cx="914400" cy="914400"/>
          </a:xfrm>
          <a:prstGeom prst="mathPl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Minus 4"/>
          <p:cNvSpPr/>
          <p:nvPr/>
        </p:nvSpPr>
        <p:spPr>
          <a:xfrm>
            <a:off x="3563888" y="479495"/>
            <a:ext cx="914400" cy="914400"/>
          </a:xfrm>
          <a:prstGeom prst="mathMin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Division 5"/>
          <p:cNvSpPr/>
          <p:nvPr/>
        </p:nvSpPr>
        <p:spPr>
          <a:xfrm>
            <a:off x="4933884" y="5110336"/>
            <a:ext cx="914400" cy="914400"/>
          </a:xfrm>
          <a:prstGeom prst="mathDivid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Lig med 6"/>
          <p:cNvSpPr/>
          <p:nvPr/>
        </p:nvSpPr>
        <p:spPr>
          <a:xfrm>
            <a:off x="6740031" y="3112871"/>
            <a:ext cx="914400" cy="914400"/>
          </a:xfrm>
          <a:prstGeom prst="mathEqual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8" name="Multiplicer 7"/>
          <p:cNvSpPr/>
          <p:nvPr/>
        </p:nvSpPr>
        <p:spPr>
          <a:xfrm>
            <a:off x="1462247" y="406121"/>
            <a:ext cx="914400" cy="914400"/>
          </a:xfrm>
          <a:prstGeom prst="mathMultiply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5200212" y="669388"/>
            <a:ext cx="1296144" cy="10801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6600" dirty="0" smtClean="0"/>
              <a:t>x</a:t>
            </a:r>
            <a:r>
              <a:rPr lang="da-DK" sz="6600" baseline="30000" dirty="0" smtClean="0"/>
              <a:t>2</a:t>
            </a:r>
            <a:endParaRPr lang="da-DK" sz="66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ktangel 10"/>
              <p:cNvSpPr/>
              <p:nvPr/>
            </p:nvSpPr>
            <p:spPr>
              <a:xfrm>
                <a:off x="1428800" y="4955468"/>
                <a:ext cx="2448272" cy="1224136"/>
              </a:xfrm>
              <a:prstGeom prst="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4800" i="1" smtClean="0">
                          <a:latin typeface="Cambria Math"/>
                        </a:rPr>
                        <m:t>𝐴</m:t>
                      </m:r>
                      <m:r>
                        <a:rPr lang="da-DK" sz="4800" i="1" smtClean="0">
                          <a:latin typeface="Cambria Math"/>
                        </a:rPr>
                        <m:t>=</m:t>
                      </m:r>
                      <m:r>
                        <a:rPr lang="el-GR" sz="4800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da-DK" sz="4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a-DK" sz="480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da-DK" sz="48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a-DK" sz="4800" dirty="0"/>
              </a:p>
            </p:txBody>
          </p:sp>
        </mc:Choice>
        <mc:Fallback xmlns="">
          <p:sp>
            <p:nvSpPr>
              <p:cNvPr id="11" name="Rektange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800" y="4955468"/>
                <a:ext cx="2448272" cy="12241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ktangel 11"/>
              <p:cNvSpPr/>
              <p:nvPr/>
            </p:nvSpPr>
            <p:spPr>
              <a:xfrm>
                <a:off x="6225449" y="4570900"/>
                <a:ext cx="2592288" cy="1050063"/>
              </a:xfrm>
              <a:prstGeom prst="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i="1" smtClean="0">
                          <a:latin typeface="Cambria Math"/>
                        </a:rPr>
                        <m:t>𝑥</m:t>
                      </m:r>
                      <m:r>
                        <a:rPr lang="da-DK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a-DK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a-DK" i="1" smtClean="0">
                              <a:latin typeface="Cambria Math"/>
                            </a:rPr>
                            <m:t>−</m:t>
                          </m:r>
                          <m:r>
                            <a:rPr lang="da-DK" i="1" smtClean="0">
                              <a:latin typeface="Cambria Math"/>
                            </a:rPr>
                            <m:t>𝑏</m:t>
                          </m:r>
                          <m:r>
                            <a:rPr lang="da-DK" i="1" smtClean="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a-DK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a-DK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da-DK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a-DK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a-DK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da-DK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a-DK" i="1" smtClean="0">
                              <a:latin typeface="Cambria Math"/>
                            </a:rPr>
                            <m:t>2</m:t>
                          </m:r>
                          <m:r>
                            <a:rPr lang="da-DK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12" name="Rektangel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5449" y="4570900"/>
                <a:ext cx="2592288" cy="105006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ktangel 13"/>
              <p:cNvSpPr/>
              <p:nvPr/>
            </p:nvSpPr>
            <p:spPr>
              <a:xfrm>
                <a:off x="631598" y="2161456"/>
                <a:ext cx="1661298" cy="1029816"/>
              </a:xfrm>
              <a:prstGeom prst="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a-DK" sz="6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da-DK" sz="6000" b="0" i="1" smtClean="0">
                              <a:latin typeface="Cambria Math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lang="da-DK" sz="6000" dirty="0"/>
              </a:p>
            </p:txBody>
          </p:sp>
        </mc:Choice>
        <mc:Fallback xmlns="">
          <p:sp>
            <p:nvSpPr>
              <p:cNvPr id="14" name="Rektangel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98" y="2161456"/>
                <a:ext cx="1661298" cy="102981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ktangel 14"/>
          <p:cNvSpPr/>
          <p:nvPr/>
        </p:nvSpPr>
        <p:spPr>
          <a:xfrm rot="1515776">
            <a:off x="7308304" y="132052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a-DK" sz="6600" b="1" spc="150" dirty="0" smtClean="0">
                <a:ln w="11430"/>
                <a:solidFill>
                  <a:srgbClr val="F8F8F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da-DK" sz="6600" b="1" spc="150" dirty="0">
              <a:ln w="11430"/>
              <a:solidFill>
                <a:srgbClr val="F8F8F8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Rektangel 16"/>
          <p:cNvSpPr/>
          <p:nvPr/>
        </p:nvSpPr>
        <p:spPr>
          <a:xfrm rot="19903434">
            <a:off x="2649158" y="1296790"/>
            <a:ext cx="9144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a-DK" sz="6600" b="1" spc="150" dirty="0" smtClean="0">
                <a:ln w="11430"/>
                <a:solidFill>
                  <a:srgbClr val="F8F8F8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da-DK" sz="6600" b="1" spc="150" dirty="0">
              <a:ln w="11430"/>
              <a:solidFill>
                <a:srgbClr val="F8F8F8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122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ktangel 37"/>
          <p:cNvSpPr/>
          <p:nvPr/>
        </p:nvSpPr>
        <p:spPr>
          <a:xfrm>
            <a:off x="1759514" y="2587720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 smtClean="0">
                <a:solidFill>
                  <a:srgbClr val="0070C0"/>
                </a:solidFill>
                <a:latin typeface="Arial Black" pitchFamily="34" charset="0"/>
              </a:rPr>
              <a:t>x</a:t>
            </a:r>
            <a:endParaRPr lang="da-DK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5722305" y="2639301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 smtClean="0">
                <a:solidFill>
                  <a:srgbClr val="0070C0"/>
                </a:solidFill>
                <a:latin typeface="Arial Black" pitchFamily="34" charset="0"/>
              </a:rPr>
              <a:t>10</a:t>
            </a:r>
            <a:endParaRPr lang="da-DK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2524248" y="2639301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>
                <a:solidFill>
                  <a:srgbClr val="0070C0"/>
                </a:solidFill>
                <a:latin typeface="Arial Black" pitchFamily="34" charset="0"/>
              </a:rPr>
              <a:t>4</a:t>
            </a:r>
          </a:p>
        </p:txBody>
      </p:sp>
      <p:cxnSp>
        <p:nvCxnSpPr>
          <p:cNvPr id="13" name="Lige forbindelse 12"/>
          <p:cNvCxnSpPr/>
          <p:nvPr/>
        </p:nvCxnSpPr>
        <p:spPr>
          <a:xfrm>
            <a:off x="3213445" y="1785339"/>
            <a:ext cx="185580" cy="15247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 flipH="1">
            <a:off x="5440570" y="1686735"/>
            <a:ext cx="216024" cy="16337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>
            <a:endCxn id="15" idx="1"/>
          </p:cNvCxnSpPr>
          <p:nvPr/>
        </p:nvCxnSpPr>
        <p:spPr>
          <a:xfrm flipH="1">
            <a:off x="1948931" y="1686735"/>
            <a:ext cx="225897" cy="1623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4"/>
          <p:cNvSpPr/>
          <p:nvPr/>
        </p:nvSpPr>
        <p:spPr>
          <a:xfrm>
            <a:off x="4260066" y="472836"/>
            <a:ext cx="133601" cy="482837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tvinklet trekant 3"/>
          <p:cNvSpPr/>
          <p:nvPr/>
        </p:nvSpPr>
        <p:spPr>
          <a:xfrm rot="8208926">
            <a:off x="3503844" y="5412160"/>
            <a:ext cx="1529980" cy="1454205"/>
          </a:xfrm>
          <a:prstGeom prst="rt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1627684" y="1588131"/>
            <a:ext cx="5531966" cy="1972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/>
          <p:cNvSpPr/>
          <p:nvPr/>
        </p:nvSpPr>
        <p:spPr>
          <a:xfrm>
            <a:off x="3867542" y="1427482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Blokbue 14"/>
          <p:cNvSpPr/>
          <p:nvPr/>
        </p:nvSpPr>
        <p:spPr>
          <a:xfrm rot="10800000">
            <a:off x="1834631" y="2852936"/>
            <a:ext cx="1710566" cy="9144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6" name="Blokbue 15"/>
          <p:cNvSpPr/>
          <p:nvPr/>
        </p:nvSpPr>
        <p:spPr>
          <a:xfrm rot="10800000">
            <a:off x="5324222" y="2852937"/>
            <a:ext cx="1710566" cy="9144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cxnSp>
        <p:nvCxnSpPr>
          <p:cNvPr id="18" name="Lige forbindelse 17"/>
          <p:cNvCxnSpPr/>
          <p:nvPr/>
        </p:nvCxnSpPr>
        <p:spPr>
          <a:xfrm>
            <a:off x="6794486" y="1785339"/>
            <a:ext cx="185580" cy="15702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lus 26"/>
          <p:cNvSpPr/>
          <p:nvPr/>
        </p:nvSpPr>
        <p:spPr>
          <a:xfrm>
            <a:off x="2359047" y="2832022"/>
            <a:ext cx="513935" cy="461179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Lig med 34"/>
          <p:cNvSpPr/>
          <p:nvPr/>
        </p:nvSpPr>
        <p:spPr>
          <a:xfrm>
            <a:off x="4096142" y="1612914"/>
            <a:ext cx="457200" cy="457200"/>
          </a:xfrm>
          <a:prstGeom prst="mathEqua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da-DK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537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-0.04601 0.410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9" y="20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04653 0.4159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2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Lige forbindelse 21"/>
          <p:cNvCxnSpPr/>
          <p:nvPr/>
        </p:nvCxnSpPr>
        <p:spPr>
          <a:xfrm>
            <a:off x="3032633" y="2425665"/>
            <a:ext cx="199068" cy="21853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forbindelse 34"/>
          <p:cNvCxnSpPr/>
          <p:nvPr/>
        </p:nvCxnSpPr>
        <p:spPr>
          <a:xfrm flipH="1">
            <a:off x="1741984" y="472836"/>
            <a:ext cx="5238083" cy="2596124"/>
          </a:xfrm>
          <a:prstGeom prst="line">
            <a:avLst/>
          </a:prstGeom>
          <a:ln w="152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18"/>
          <p:cNvSpPr/>
          <p:nvPr/>
        </p:nvSpPr>
        <p:spPr>
          <a:xfrm>
            <a:off x="1552567" y="3905568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 smtClean="0">
                <a:solidFill>
                  <a:srgbClr val="0070C0"/>
                </a:solidFill>
                <a:latin typeface="Arial Black" pitchFamily="34" charset="0"/>
              </a:rPr>
              <a:t>x</a:t>
            </a:r>
            <a:endParaRPr lang="da-DK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5722305" y="1511265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 smtClean="0">
                <a:solidFill>
                  <a:srgbClr val="0070C0"/>
                </a:solidFill>
                <a:latin typeface="Arial Black" pitchFamily="34" charset="0"/>
              </a:rPr>
              <a:t>10</a:t>
            </a:r>
            <a:endParaRPr lang="da-DK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2118233" y="5510790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>
                <a:solidFill>
                  <a:srgbClr val="0070C0"/>
                </a:solidFill>
                <a:latin typeface="Arial Black" pitchFamily="34" charset="0"/>
              </a:rPr>
              <a:t>4</a:t>
            </a:r>
          </a:p>
        </p:txBody>
      </p:sp>
      <p:cxnSp>
        <p:nvCxnSpPr>
          <p:cNvPr id="23" name="Lige forbindelse 22"/>
          <p:cNvCxnSpPr>
            <a:endCxn id="30" idx="1"/>
          </p:cNvCxnSpPr>
          <p:nvPr/>
        </p:nvCxnSpPr>
        <p:spPr>
          <a:xfrm flipH="1">
            <a:off x="5470811" y="1196752"/>
            <a:ext cx="146897" cy="12289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forbindelse 23"/>
          <p:cNvCxnSpPr>
            <a:endCxn id="29" idx="1"/>
          </p:cNvCxnSpPr>
          <p:nvPr/>
        </p:nvCxnSpPr>
        <p:spPr>
          <a:xfrm flipH="1">
            <a:off x="1741984" y="3004583"/>
            <a:ext cx="225897" cy="1623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ktangel 24"/>
          <p:cNvSpPr/>
          <p:nvPr/>
        </p:nvSpPr>
        <p:spPr>
          <a:xfrm>
            <a:off x="4260066" y="472836"/>
            <a:ext cx="133601" cy="47563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tvinklet trekant 25"/>
          <p:cNvSpPr/>
          <p:nvPr/>
        </p:nvSpPr>
        <p:spPr>
          <a:xfrm rot="8208926">
            <a:off x="3503844" y="5412160"/>
            <a:ext cx="1529980" cy="1454205"/>
          </a:xfrm>
          <a:prstGeom prst="rt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Ellipse 27"/>
          <p:cNvSpPr/>
          <p:nvPr/>
        </p:nvSpPr>
        <p:spPr>
          <a:xfrm>
            <a:off x="3867542" y="1427482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Blokbue 28"/>
          <p:cNvSpPr/>
          <p:nvPr/>
        </p:nvSpPr>
        <p:spPr>
          <a:xfrm rot="10800000">
            <a:off x="1627684" y="4170784"/>
            <a:ext cx="1710566" cy="9144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30" name="Blokbue 29"/>
          <p:cNvSpPr/>
          <p:nvPr/>
        </p:nvSpPr>
        <p:spPr>
          <a:xfrm rot="10800000">
            <a:off x="5356511" y="1968465"/>
            <a:ext cx="1710566" cy="9144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cxnSp>
        <p:nvCxnSpPr>
          <p:cNvPr id="31" name="Lige forbindelse 30"/>
          <p:cNvCxnSpPr/>
          <p:nvPr/>
        </p:nvCxnSpPr>
        <p:spPr>
          <a:xfrm>
            <a:off x="6712926" y="692696"/>
            <a:ext cx="185580" cy="17329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lus 31"/>
          <p:cNvSpPr/>
          <p:nvPr/>
        </p:nvSpPr>
        <p:spPr>
          <a:xfrm>
            <a:off x="1953032" y="5678083"/>
            <a:ext cx="513935" cy="461179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Lig med 32"/>
          <p:cNvSpPr/>
          <p:nvPr/>
        </p:nvSpPr>
        <p:spPr>
          <a:xfrm>
            <a:off x="4096142" y="1612914"/>
            <a:ext cx="457200" cy="457200"/>
          </a:xfrm>
          <a:prstGeom prst="mathEqua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da-DK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22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Lige forbindelse 21"/>
          <p:cNvCxnSpPr/>
          <p:nvPr/>
        </p:nvCxnSpPr>
        <p:spPr>
          <a:xfrm>
            <a:off x="3032633" y="2425664"/>
            <a:ext cx="199068" cy="21853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ktangel 16"/>
          <p:cNvSpPr/>
          <p:nvPr/>
        </p:nvSpPr>
        <p:spPr>
          <a:xfrm>
            <a:off x="6818145" y="1551112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>
                <a:solidFill>
                  <a:srgbClr val="0070C0"/>
                </a:solidFill>
                <a:latin typeface="Arial Black" pitchFamily="34" charset="0"/>
              </a:rPr>
              <a:t>4</a:t>
            </a:r>
          </a:p>
        </p:txBody>
      </p:sp>
      <p:cxnSp>
        <p:nvCxnSpPr>
          <p:cNvPr id="35" name="Lige forbindelse 34"/>
          <p:cNvCxnSpPr/>
          <p:nvPr/>
        </p:nvCxnSpPr>
        <p:spPr>
          <a:xfrm flipH="1">
            <a:off x="1741984" y="472836"/>
            <a:ext cx="5238083" cy="2596124"/>
          </a:xfrm>
          <a:prstGeom prst="line">
            <a:avLst/>
          </a:prstGeom>
          <a:ln w="152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18"/>
          <p:cNvSpPr/>
          <p:nvPr/>
        </p:nvSpPr>
        <p:spPr>
          <a:xfrm>
            <a:off x="1552567" y="3905568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 smtClean="0">
                <a:solidFill>
                  <a:srgbClr val="0070C0"/>
                </a:solidFill>
                <a:latin typeface="Arial Black" pitchFamily="34" charset="0"/>
              </a:rPr>
              <a:t>x</a:t>
            </a:r>
            <a:endParaRPr lang="da-DK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5722305" y="1511265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 smtClean="0">
                <a:solidFill>
                  <a:srgbClr val="0070C0"/>
                </a:solidFill>
                <a:latin typeface="Arial Black" pitchFamily="34" charset="0"/>
              </a:rPr>
              <a:t>10</a:t>
            </a:r>
            <a:endParaRPr lang="da-DK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2118233" y="5528135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>
                <a:solidFill>
                  <a:srgbClr val="0070C0"/>
                </a:solidFill>
                <a:latin typeface="Arial Black" pitchFamily="34" charset="0"/>
              </a:rPr>
              <a:t>4</a:t>
            </a:r>
          </a:p>
        </p:txBody>
      </p:sp>
      <p:cxnSp>
        <p:nvCxnSpPr>
          <p:cNvPr id="23" name="Lige forbindelse 22"/>
          <p:cNvCxnSpPr>
            <a:endCxn id="30" idx="1"/>
          </p:cNvCxnSpPr>
          <p:nvPr/>
        </p:nvCxnSpPr>
        <p:spPr>
          <a:xfrm flipH="1">
            <a:off x="5470811" y="1196752"/>
            <a:ext cx="146897" cy="12289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forbindelse 23"/>
          <p:cNvCxnSpPr>
            <a:endCxn id="29" idx="1"/>
          </p:cNvCxnSpPr>
          <p:nvPr/>
        </p:nvCxnSpPr>
        <p:spPr>
          <a:xfrm flipH="1">
            <a:off x="1741984" y="3004583"/>
            <a:ext cx="225897" cy="1623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ktangel 24"/>
          <p:cNvSpPr/>
          <p:nvPr/>
        </p:nvSpPr>
        <p:spPr>
          <a:xfrm>
            <a:off x="4260066" y="472836"/>
            <a:ext cx="133601" cy="47563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tvinklet trekant 25"/>
          <p:cNvSpPr/>
          <p:nvPr/>
        </p:nvSpPr>
        <p:spPr>
          <a:xfrm rot="8208926">
            <a:off x="3503844" y="5412160"/>
            <a:ext cx="1529980" cy="1454205"/>
          </a:xfrm>
          <a:prstGeom prst="rt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Ellipse 27"/>
          <p:cNvSpPr/>
          <p:nvPr/>
        </p:nvSpPr>
        <p:spPr>
          <a:xfrm>
            <a:off x="3867542" y="1427482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Blokbue 28"/>
          <p:cNvSpPr/>
          <p:nvPr/>
        </p:nvSpPr>
        <p:spPr>
          <a:xfrm rot="10800000">
            <a:off x="1627684" y="4170784"/>
            <a:ext cx="1710566" cy="9144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30" name="Blokbue 29"/>
          <p:cNvSpPr/>
          <p:nvPr/>
        </p:nvSpPr>
        <p:spPr>
          <a:xfrm rot="10800000">
            <a:off x="5356511" y="1968465"/>
            <a:ext cx="1710566" cy="9144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cxnSp>
        <p:nvCxnSpPr>
          <p:cNvPr id="31" name="Lige forbindelse 30"/>
          <p:cNvCxnSpPr/>
          <p:nvPr/>
        </p:nvCxnSpPr>
        <p:spPr>
          <a:xfrm>
            <a:off x="6712926" y="692696"/>
            <a:ext cx="185580" cy="17329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lus 31"/>
          <p:cNvSpPr/>
          <p:nvPr/>
        </p:nvSpPr>
        <p:spPr>
          <a:xfrm>
            <a:off x="1953032" y="5678083"/>
            <a:ext cx="513935" cy="461179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Lig med 32"/>
          <p:cNvSpPr/>
          <p:nvPr/>
        </p:nvSpPr>
        <p:spPr>
          <a:xfrm>
            <a:off x="4096142" y="1612914"/>
            <a:ext cx="457200" cy="457200"/>
          </a:xfrm>
          <a:prstGeom prst="mathEqua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da-DK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Minus 1"/>
          <p:cNvSpPr/>
          <p:nvPr/>
        </p:nvSpPr>
        <p:spPr>
          <a:xfrm>
            <a:off x="6557433" y="1671028"/>
            <a:ext cx="521423" cy="594874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200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174828" y="2639301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 smtClean="0">
                <a:solidFill>
                  <a:srgbClr val="0070C0"/>
                </a:solidFill>
                <a:latin typeface="Arial Black" pitchFamily="34" charset="0"/>
              </a:rPr>
              <a:t>x</a:t>
            </a:r>
            <a:endParaRPr lang="da-DK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5722305" y="2639301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 smtClean="0">
                <a:solidFill>
                  <a:srgbClr val="0070C0"/>
                </a:solidFill>
                <a:latin typeface="Arial Black" pitchFamily="34" charset="0"/>
              </a:rPr>
              <a:t>6</a:t>
            </a:r>
            <a:endParaRPr lang="da-DK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7" name="Lige forbindelse 6"/>
          <p:cNvCxnSpPr/>
          <p:nvPr/>
        </p:nvCxnSpPr>
        <p:spPr>
          <a:xfrm>
            <a:off x="3213445" y="1785339"/>
            <a:ext cx="185580" cy="15247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/>
        </p:nvCxnSpPr>
        <p:spPr>
          <a:xfrm flipH="1">
            <a:off x="5440570" y="1686735"/>
            <a:ext cx="216024" cy="16337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>
            <a:endCxn id="14" idx="1"/>
          </p:cNvCxnSpPr>
          <p:nvPr/>
        </p:nvCxnSpPr>
        <p:spPr>
          <a:xfrm flipH="1">
            <a:off x="1948931" y="1686735"/>
            <a:ext cx="225897" cy="1623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ktangel 9"/>
          <p:cNvSpPr/>
          <p:nvPr/>
        </p:nvSpPr>
        <p:spPr>
          <a:xfrm>
            <a:off x="4260066" y="472836"/>
            <a:ext cx="133601" cy="47563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tvinklet trekant 10"/>
          <p:cNvSpPr/>
          <p:nvPr/>
        </p:nvSpPr>
        <p:spPr>
          <a:xfrm rot="8208926">
            <a:off x="3503844" y="5412160"/>
            <a:ext cx="1529980" cy="1454205"/>
          </a:xfrm>
          <a:prstGeom prst="rtTriangl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1627684" y="1588131"/>
            <a:ext cx="5531966" cy="1972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Ellipse 12"/>
          <p:cNvSpPr/>
          <p:nvPr/>
        </p:nvSpPr>
        <p:spPr>
          <a:xfrm>
            <a:off x="3867542" y="1427482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Blokbue 13"/>
          <p:cNvSpPr/>
          <p:nvPr/>
        </p:nvSpPr>
        <p:spPr>
          <a:xfrm rot="10800000">
            <a:off x="1834631" y="2852936"/>
            <a:ext cx="1710566" cy="9144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5" name="Blokbue 14"/>
          <p:cNvSpPr/>
          <p:nvPr/>
        </p:nvSpPr>
        <p:spPr>
          <a:xfrm rot="10800000">
            <a:off x="5324222" y="2852937"/>
            <a:ext cx="1710566" cy="9144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cxnSp>
        <p:nvCxnSpPr>
          <p:cNvPr id="16" name="Lige forbindelse 15"/>
          <p:cNvCxnSpPr/>
          <p:nvPr/>
        </p:nvCxnSpPr>
        <p:spPr>
          <a:xfrm>
            <a:off x="6794486" y="1785339"/>
            <a:ext cx="185580" cy="15702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ig med 17"/>
          <p:cNvSpPr/>
          <p:nvPr/>
        </p:nvSpPr>
        <p:spPr>
          <a:xfrm>
            <a:off x="4096142" y="1612914"/>
            <a:ext cx="457200" cy="457200"/>
          </a:xfrm>
          <a:prstGeom prst="mathEqua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da-DK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29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ktangel 37"/>
          <p:cNvSpPr/>
          <p:nvPr/>
        </p:nvSpPr>
        <p:spPr>
          <a:xfrm>
            <a:off x="1759514" y="2587720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 smtClean="0">
                <a:solidFill>
                  <a:srgbClr val="0070C0"/>
                </a:solidFill>
                <a:latin typeface="Arial Black" pitchFamily="34" charset="0"/>
              </a:rPr>
              <a:t>x</a:t>
            </a:r>
            <a:endParaRPr lang="da-DK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5722305" y="2639301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 smtClean="0">
                <a:solidFill>
                  <a:srgbClr val="0070C0"/>
                </a:solidFill>
                <a:latin typeface="Arial Black" pitchFamily="34" charset="0"/>
              </a:rPr>
              <a:t>10</a:t>
            </a:r>
            <a:endParaRPr lang="da-DK" sz="4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2524248" y="2639301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4000" b="1" dirty="0">
                <a:solidFill>
                  <a:srgbClr val="0070C0"/>
                </a:solidFill>
                <a:latin typeface="Arial Black" pitchFamily="34" charset="0"/>
              </a:rPr>
              <a:t>4</a:t>
            </a:r>
          </a:p>
        </p:txBody>
      </p:sp>
      <p:cxnSp>
        <p:nvCxnSpPr>
          <p:cNvPr id="13" name="Lige forbindelse 12"/>
          <p:cNvCxnSpPr/>
          <p:nvPr/>
        </p:nvCxnSpPr>
        <p:spPr>
          <a:xfrm>
            <a:off x="3213445" y="1785339"/>
            <a:ext cx="185580" cy="15247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 flipH="1">
            <a:off x="5440570" y="1686735"/>
            <a:ext cx="216024" cy="16337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>
            <a:endCxn id="15" idx="1"/>
          </p:cNvCxnSpPr>
          <p:nvPr/>
        </p:nvCxnSpPr>
        <p:spPr>
          <a:xfrm flipH="1">
            <a:off x="1948931" y="1686735"/>
            <a:ext cx="225897" cy="1623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4"/>
          <p:cNvSpPr/>
          <p:nvPr/>
        </p:nvSpPr>
        <p:spPr>
          <a:xfrm>
            <a:off x="4260066" y="472836"/>
            <a:ext cx="133601" cy="482837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tvinklet trekant 3"/>
          <p:cNvSpPr/>
          <p:nvPr/>
        </p:nvSpPr>
        <p:spPr>
          <a:xfrm rot="8208926">
            <a:off x="3503844" y="5412160"/>
            <a:ext cx="1529980" cy="1454205"/>
          </a:xfrm>
          <a:prstGeom prst="rt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1627684" y="1588131"/>
            <a:ext cx="5531966" cy="1972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/>
          <p:cNvSpPr/>
          <p:nvPr/>
        </p:nvSpPr>
        <p:spPr>
          <a:xfrm>
            <a:off x="3867542" y="1427482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Blokbue 15"/>
          <p:cNvSpPr/>
          <p:nvPr/>
        </p:nvSpPr>
        <p:spPr>
          <a:xfrm rot="10800000">
            <a:off x="5324222" y="2852937"/>
            <a:ext cx="1710566" cy="9144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cxnSp>
        <p:nvCxnSpPr>
          <p:cNvPr id="18" name="Lige forbindelse 17"/>
          <p:cNvCxnSpPr/>
          <p:nvPr/>
        </p:nvCxnSpPr>
        <p:spPr>
          <a:xfrm>
            <a:off x="6794486" y="1785339"/>
            <a:ext cx="185580" cy="15702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18"/>
          <p:cNvSpPr/>
          <p:nvPr/>
        </p:nvSpPr>
        <p:spPr>
          <a:xfrm>
            <a:off x="1661829" y="2656222"/>
            <a:ext cx="800100" cy="7773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a-DK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6</a:t>
            </a:r>
            <a:endParaRPr lang="da-DK" sz="4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7" name="Plus 26"/>
          <p:cNvSpPr/>
          <p:nvPr/>
        </p:nvSpPr>
        <p:spPr>
          <a:xfrm>
            <a:off x="2359047" y="2832022"/>
            <a:ext cx="513935" cy="461179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Lig med 34"/>
          <p:cNvSpPr/>
          <p:nvPr/>
        </p:nvSpPr>
        <p:spPr>
          <a:xfrm>
            <a:off x="4096142" y="1612914"/>
            <a:ext cx="457200" cy="457200"/>
          </a:xfrm>
          <a:prstGeom prst="mathEqua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da-DK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1627684" y="2547737"/>
            <a:ext cx="1956356" cy="9297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a-DK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10</a:t>
            </a:r>
            <a:endParaRPr lang="da-DK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Blokbue 14"/>
          <p:cNvSpPr/>
          <p:nvPr/>
        </p:nvSpPr>
        <p:spPr>
          <a:xfrm rot="10800000">
            <a:off x="1834631" y="2852936"/>
            <a:ext cx="1710566" cy="9144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5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647114" y="1825320"/>
            <a:ext cx="1440160" cy="89908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 dirty="0" smtClean="0"/>
              <a:t>+</a:t>
            </a:r>
            <a:endParaRPr lang="da-DK" sz="5400" dirty="0"/>
          </a:p>
        </p:txBody>
      </p:sp>
      <p:sp>
        <p:nvSpPr>
          <p:cNvPr id="5" name="Rektangel 4"/>
          <p:cNvSpPr/>
          <p:nvPr/>
        </p:nvSpPr>
        <p:spPr>
          <a:xfrm>
            <a:off x="1647114" y="2905440"/>
            <a:ext cx="1440160" cy="89908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9600" baseline="20000" dirty="0" smtClean="0"/>
              <a:t>.</a:t>
            </a:r>
            <a:endParaRPr lang="da-DK" sz="9600" baseline="20000" dirty="0"/>
          </a:p>
        </p:txBody>
      </p:sp>
      <p:sp>
        <p:nvSpPr>
          <p:cNvPr id="7" name="Rektangel 6"/>
          <p:cNvSpPr/>
          <p:nvPr/>
        </p:nvSpPr>
        <p:spPr>
          <a:xfrm>
            <a:off x="1655676" y="4057568"/>
            <a:ext cx="1431598" cy="93610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 dirty="0"/>
              <a:t>x</a:t>
            </a:r>
            <a:r>
              <a:rPr lang="da-DK" sz="5400" baseline="30000" dirty="0" smtClean="0"/>
              <a:t>2</a:t>
            </a:r>
            <a:endParaRPr lang="da-DK" sz="5400" baseline="30000" dirty="0"/>
          </a:p>
        </p:txBody>
      </p:sp>
      <p:sp>
        <p:nvSpPr>
          <p:cNvPr id="8" name="Rektangel 7"/>
          <p:cNvSpPr/>
          <p:nvPr/>
        </p:nvSpPr>
        <p:spPr>
          <a:xfrm>
            <a:off x="5436096" y="1844822"/>
            <a:ext cx="1440160" cy="89908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 dirty="0"/>
              <a:t>-</a:t>
            </a:r>
          </a:p>
        </p:txBody>
      </p:sp>
      <p:sp>
        <p:nvSpPr>
          <p:cNvPr id="9" name="Rektangel 8"/>
          <p:cNvSpPr/>
          <p:nvPr/>
        </p:nvSpPr>
        <p:spPr>
          <a:xfrm>
            <a:off x="5436096" y="2924943"/>
            <a:ext cx="1440160" cy="89908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/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ktangel 10"/>
              <p:cNvSpPr/>
              <p:nvPr/>
            </p:nvSpPr>
            <p:spPr>
              <a:xfrm>
                <a:off x="5449060" y="4067051"/>
                <a:ext cx="1440160" cy="899089"/>
              </a:xfrm>
              <a:prstGeom prst="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a-DK" sz="5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da-DK" sz="54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da-DK" sz="5400" dirty="0"/>
              </a:p>
            </p:txBody>
          </p:sp>
        </mc:Choice>
        <mc:Fallback xmlns="">
          <p:sp>
            <p:nvSpPr>
              <p:cNvPr id="11" name="Rektange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60" y="4067051"/>
                <a:ext cx="1440160" cy="8990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Højre-venstrepil 11"/>
          <p:cNvSpPr/>
          <p:nvPr/>
        </p:nvSpPr>
        <p:spPr>
          <a:xfrm>
            <a:off x="3428256" y="1992184"/>
            <a:ext cx="1656184" cy="604364"/>
          </a:xfrm>
          <a:prstGeom prst="left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Højre-venstrepil 12"/>
          <p:cNvSpPr/>
          <p:nvPr/>
        </p:nvSpPr>
        <p:spPr>
          <a:xfrm>
            <a:off x="3428256" y="3052802"/>
            <a:ext cx="1656184" cy="604364"/>
          </a:xfrm>
          <a:prstGeom prst="left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Højre-venstrepil 13"/>
          <p:cNvSpPr/>
          <p:nvPr/>
        </p:nvSpPr>
        <p:spPr>
          <a:xfrm>
            <a:off x="3428256" y="4223438"/>
            <a:ext cx="1656184" cy="604364"/>
          </a:xfrm>
          <a:prstGeom prst="left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079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rundet rektangel 12"/>
          <p:cNvSpPr/>
          <p:nvPr/>
        </p:nvSpPr>
        <p:spPr>
          <a:xfrm>
            <a:off x="1403648" y="980728"/>
            <a:ext cx="6264696" cy="312295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/>
          <p:cNvSpPr/>
          <p:nvPr/>
        </p:nvSpPr>
        <p:spPr>
          <a:xfrm>
            <a:off x="1513825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4</a:t>
            </a:r>
          </a:p>
        </p:txBody>
      </p:sp>
      <p:sp>
        <p:nvSpPr>
          <p:cNvPr id="5" name="Rektangel 4"/>
          <p:cNvSpPr/>
          <p:nvPr/>
        </p:nvSpPr>
        <p:spPr>
          <a:xfrm>
            <a:off x="1842824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x</a:t>
            </a:r>
          </a:p>
        </p:txBody>
      </p:sp>
      <p:sp>
        <p:nvSpPr>
          <p:cNvPr id="6" name="Rektangel 5"/>
          <p:cNvSpPr/>
          <p:nvPr/>
        </p:nvSpPr>
        <p:spPr>
          <a:xfrm>
            <a:off x="2275941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+</a:t>
            </a:r>
            <a:endParaRPr lang="da-DK" sz="4400" dirty="0"/>
          </a:p>
        </p:txBody>
      </p:sp>
      <p:sp>
        <p:nvSpPr>
          <p:cNvPr id="7" name="Rektangel 6"/>
          <p:cNvSpPr/>
          <p:nvPr/>
        </p:nvSpPr>
        <p:spPr>
          <a:xfrm>
            <a:off x="2702438" y="194200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10</a:t>
            </a:r>
            <a:endParaRPr lang="da-DK" sz="4400" dirty="0"/>
          </a:p>
        </p:txBody>
      </p:sp>
      <p:sp>
        <p:nvSpPr>
          <p:cNvPr id="8" name="Rektangel 7"/>
          <p:cNvSpPr/>
          <p:nvPr/>
        </p:nvSpPr>
        <p:spPr>
          <a:xfrm>
            <a:off x="3621596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=</a:t>
            </a:r>
            <a:endParaRPr lang="da-DK" sz="4400" dirty="0"/>
          </a:p>
        </p:txBody>
      </p:sp>
      <p:sp>
        <p:nvSpPr>
          <p:cNvPr id="9" name="Rektangel 8"/>
          <p:cNvSpPr/>
          <p:nvPr/>
        </p:nvSpPr>
        <p:spPr>
          <a:xfrm>
            <a:off x="4354069" y="194572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2</a:t>
            </a:r>
            <a:endParaRPr lang="da-DK" sz="4400" dirty="0"/>
          </a:p>
        </p:txBody>
      </p:sp>
      <p:sp>
        <p:nvSpPr>
          <p:cNvPr id="10" name="Rektangel 9"/>
          <p:cNvSpPr/>
          <p:nvPr/>
        </p:nvSpPr>
        <p:spPr>
          <a:xfrm>
            <a:off x="4679504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/>
              <a:t>x</a:t>
            </a:r>
          </a:p>
        </p:txBody>
      </p:sp>
      <p:sp>
        <p:nvSpPr>
          <p:cNvPr id="11" name="Rektangel 10"/>
          <p:cNvSpPr/>
          <p:nvPr/>
        </p:nvSpPr>
        <p:spPr>
          <a:xfrm>
            <a:off x="5061898" y="1944981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+</a:t>
            </a:r>
            <a:endParaRPr lang="da-DK" sz="4400" dirty="0"/>
          </a:p>
        </p:txBody>
      </p:sp>
      <p:sp>
        <p:nvSpPr>
          <p:cNvPr id="12" name="Rektangel 11"/>
          <p:cNvSpPr/>
          <p:nvPr/>
        </p:nvSpPr>
        <p:spPr>
          <a:xfrm>
            <a:off x="5544250" y="1954675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20</a:t>
            </a:r>
            <a:endParaRPr lang="da-DK" sz="4400" dirty="0"/>
          </a:p>
        </p:txBody>
      </p:sp>
      <p:sp>
        <p:nvSpPr>
          <p:cNvPr id="15" name="Rektangel 14"/>
          <p:cNvSpPr/>
          <p:nvPr/>
        </p:nvSpPr>
        <p:spPr>
          <a:xfrm>
            <a:off x="3204730" y="2800609"/>
            <a:ext cx="1174928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-10</a:t>
            </a:r>
            <a:endParaRPr lang="da-DK" sz="4400" dirty="0"/>
          </a:p>
        </p:txBody>
      </p:sp>
      <p:sp>
        <p:nvSpPr>
          <p:cNvPr id="16" name="Rektangel 15"/>
          <p:cNvSpPr/>
          <p:nvPr/>
        </p:nvSpPr>
        <p:spPr>
          <a:xfrm>
            <a:off x="6040698" y="2800609"/>
            <a:ext cx="1209694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-10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301564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-0.00365 0.127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63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00105 0.127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0.00122 0.1273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636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-0.00122 0.1287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131</Words>
  <Application>Microsoft Office PowerPoint</Application>
  <PresentationFormat>Skærmshow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Jesper</dc:creator>
  <cp:lastModifiedBy>Jesper</cp:lastModifiedBy>
  <cp:revision>20</cp:revision>
  <dcterms:created xsi:type="dcterms:W3CDTF">2011-07-23T21:27:18Z</dcterms:created>
  <dcterms:modified xsi:type="dcterms:W3CDTF">2011-08-12T16:18:50Z</dcterms:modified>
</cp:coreProperties>
</file>