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357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499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493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646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604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841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193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478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845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791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518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BFC8B-943C-4CB7-9D27-758E138C25AD}" type="datetimeFigureOut">
              <a:rPr lang="da-DK" smtClean="0"/>
              <a:t>12-08-2011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9D5FA-306D-4C55-A19F-9F9104C50BF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461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340768"/>
            <a:ext cx="8208913" cy="353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b.bimg.dk/node-images/342/2/620x411-l/2342452-turkey-china-italy-record-offb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8600" y="-33390"/>
            <a:ext cx="10395767" cy="6891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frundet rektangel 3"/>
          <p:cNvSpPr/>
          <p:nvPr/>
        </p:nvSpPr>
        <p:spPr>
          <a:xfrm>
            <a:off x="686209" y="839463"/>
            <a:ext cx="108012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cm</a:t>
            </a:r>
            <a:r>
              <a:rPr lang="da-DK" sz="3600" baseline="30000" dirty="0" smtClean="0"/>
              <a:t>2</a:t>
            </a:r>
            <a:endParaRPr lang="da-DK" sz="3600" baseline="30000" dirty="0"/>
          </a:p>
        </p:txBody>
      </p:sp>
      <p:sp>
        <p:nvSpPr>
          <p:cNvPr id="8" name="Afrundet rektangel 7"/>
          <p:cNvSpPr/>
          <p:nvPr/>
        </p:nvSpPr>
        <p:spPr>
          <a:xfrm>
            <a:off x="290283" y="4049038"/>
            <a:ext cx="1584176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Meter</a:t>
            </a:r>
            <a:endParaRPr lang="da-DK" sz="3600" dirty="0"/>
          </a:p>
        </p:txBody>
      </p:sp>
      <p:sp>
        <p:nvSpPr>
          <p:cNvPr id="9" name="Afrundet rektangel 8"/>
          <p:cNvSpPr/>
          <p:nvPr/>
        </p:nvSpPr>
        <p:spPr>
          <a:xfrm>
            <a:off x="8229600" y="1249241"/>
            <a:ext cx="914400" cy="9144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/>
              <a:t>k</a:t>
            </a:r>
            <a:r>
              <a:rPr lang="da-DK" sz="3600" dirty="0" smtClean="0"/>
              <a:t>m</a:t>
            </a:r>
            <a:endParaRPr lang="da-DK" sz="3600" dirty="0"/>
          </a:p>
        </p:txBody>
      </p:sp>
      <p:sp>
        <p:nvSpPr>
          <p:cNvPr id="10" name="Afrundet rektangel 9"/>
          <p:cNvSpPr/>
          <p:nvPr/>
        </p:nvSpPr>
        <p:spPr>
          <a:xfrm>
            <a:off x="6934976" y="3781756"/>
            <a:ext cx="1068760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/>
              <a:t>m</a:t>
            </a:r>
            <a:r>
              <a:rPr lang="da-DK" sz="3600" dirty="0" smtClean="0"/>
              <a:t>m</a:t>
            </a:r>
            <a:endParaRPr lang="da-DK" sz="3600" dirty="0"/>
          </a:p>
        </p:txBody>
      </p:sp>
      <p:sp>
        <p:nvSpPr>
          <p:cNvPr id="11" name="Afrundet rektangel 10"/>
          <p:cNvSpPr/>
          <p:nvPr/>
        </p:nvSpPr>
        <p:spPr>
          <a:xfrm>
            <a:off x="7012156" y="5589240"/>
            <a:ext cx="914400" cy="914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cm</a:t>
            </a:r>
            <a:endParaRPr lang="da-DK" sz="3600" dirty="0"/>
          </a:p>
        </p:txBody>
      </p:sp>
      <p:sp>
        <p:nvSpPr>
          <p:cNvPr id="12" name="Afrundet rektangel 11"/>
          <p:cNvSpPr/>
          <p:nvPr/>
        </p:nvSpPr>
        <p:spPr>
          <a:xfrm>
            <a:off x="-320682" y="2556861"/>
            <a:ext cx="1584176" cy="914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M</a:t>
            </a:r>
            <a:r>
              <a:rPr lang="da-DK" sz="3600" baseline="30000" dirty="0" smtClean="0"/>
              <a:t>2</a:t>
            </a:r>
            <a:endParaRPr lang="da-DK" sz="3600" baseline="30000" dirty="0"/>
          </a:p>
        </p:txBody>
      </p:sp>
      <p:sp>
        <p:nvSpPr>
          <p:cNvPr id="13" name="Afrundet rektangel 12"/>
          <p:cNvSpPr/>
          <p:nvPr/>
        </p:nvSpPr>
        <p:spPr>
          <a:xfrm>
            <a:off x="578079" y="5420638"/>
            <a:ext cx="1296380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km</a:t>
            </a:r>
            <a:r>
              <a:rPr lang="da-DK" sz="3600" baseline="30000" dirty="0" smtClean="0"/>
              <a:t>2</a:t>
            </a:r>
            <a:endParaRPr lang="da-DK" sz="3600" baseline="30000" dirty="0"/>
          </a:p>
        </p:txBody>
      </p:sp>
      <p:sp>
        <p:nvSpPr>
          <p:cNvPr id="14" name="Afrundet rektangel 13"/>
          <p:cNvSpPr/>
          <p:nvPr/>
        </p:nvSpPr>
        <p:spPr>
          <a:xfrm>
            <a:off x="6884195" y="2459238"/>
            <a:ext cx="1424639" cy="914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mm</a:t>
            </a:r>
            <a:r>
              <a:rPr lang="da-DK" sz="3600" baseline="30000" dirty="0" smtClean="0"/>
              <a:t>2</a:t>
            </a:r>
            <a:endParaRPr lang="da-DK" sz="3600" baseline="30000" dirty="0"/>
          </a:p>
        </p:txBody>
      </p:sp>
      <p:sp>
        <p:nvSpPr>
          <p:cNvPr id="15" name="Afrundet rektangel 14"/>
          <p:cNvSpPr/>
          <p:nvPr/>
        </p:nvSpPr>
        <p:spPr>
          <a:xfrm>
            <a:off x="6805705" y="944441"/>
            <a:ext cx="1080120" cy="9144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dm</a:t>
            </a:r>
            <a:r>
              <a:rPr lang="da-DK" sz="3600" baseline="30000" dirty="0"/>
              <a:t>3</a:t>
            </a:r>
          </a:p>
        </p:txBody>
      </p:sp>
      <p:sp>
        <p:nvSpPr>
          <p:cNvPr id="16" name="Afrundet rektangel 15"/>
          <p:cNvSpPr/>
          <p:nvPr/>
        </p:nvSpPr>
        <p:spPr>
          <a:xfrm>
            <a:off x="8063880" y="4916016"/>
            <a:ext cx="1080120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cm</a:t>
            </a:r>
            <a:r>
              <a:rPr lang="da-DK" sz="3600" baseline="30000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6869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-492307" y="-171400"/>
            <a:ext cx="4878542" cy="7029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ktangel 15"/>
          <p:cNvSpPr/>
          <p:nvPr/>
        </p:nvSpPr>
        <p:spPr>
          <a:xfrm>
            <a:off x="4517994" y="-171400"/>
            <a:ext cx="4878542" cy="70294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Afrundet rektangel 13"/>
          <p:cNvSpPr/>
          <p:nvPr/>
        </p:nvSpPr>
        <p:spPr>
          <a:xfrm>
            <a:off x="4361974" y="-171400"/>
            <a:ext cx="312039" cy="7193066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3200" b="1" dirty="0"/>
          </a:p>
        </p:txBody>
      </p:sp>
      <p:sp>
        <p:nvSpPr>
          <p:cNvPr id="4" name="Afrundet rektangel 3"/>
          <p:cNvSpPr/>
          <p:nvPr/>
        </p:nvSpPr>
        <p:spPr>
          <a:xfrm>
            <a:off x="7557387" y="2161959"/>
            <a:ext cx="1407101" cy="71062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Kilo =1.000</a:t>
            </a:r>
            <a:endParaRPr lang="da-DK" b="1" dirty="0"/>
          </a:p>
        </p:txBody>
      </p:sp>
      <p:sp>
        <p:nvSpPr>
          <p:cNvPr id="5" name="Afrundet rektangel 4"/>
          <p:cNvSpPr/>
          <p:nvPr/>
        </p:nvSpPr>
        <p:spPr>
          <a:xfrm>
            <a:off x="5076056" y="3736115"/>
            <a:ext cx="1080120" cy="648134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Deka=10</a:t>
            </a:r>
            <a:endParaRPr lang="da-DK" b="1" dirty="0"/>
          </a:p>
        </p:txBody>
      </p:sp>
      <p:sp>
        <p:nvSpPr>
          <p:cNvPr id="6" name="Afrundet rektangel 5"/>
          <p:cNvSpPr/>
          <p:nvPr/>
        </p:nvSpPr>
        <p:spPr>
          <a:xfrm>
            <a:off x="1475655" y="2872586"/>
            <a:ext cx="1368152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Centi =100</a:t>
            </a:r>
            <a:endParaRPr lang="da-DK" b="1" dirty="0"/>
          </a:p>
        </p:txBody>
      </p:sp>
      <p:sp>
        <p:nvSpPr>
          <p:cNvPr id="7" name="Afrundet rektangel 6"/>
          <p:cNvSpPr/>
          <p:nvPr/>
        </p:nvSpPr>
        <p:spPr>
          <a:xfrm>
            <a:off x="6084168" y="2904990"/>
            <a:ext cx="1368152" cy="72135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Hekto =100</a:t>
            </a:r>
            <a:endParaRPr lang="da-DK" b="1" dirty="0"/>
          </a:p>
        </p:txBody>
      </p:sp>
      <p:sp>
        <p:nvSpPr>
          <p:cNvPr id="8" name="Afrundet rektangel 7"/>
          <p:cNvSpPr/>
          <p:nvPr/>
        </p:nvSpPr>
        <p:spPr>
          <a:xfrm>
            <a:off x="86632" y="2121694"/>
            <a:ext cx="1407101" cy="71062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Milli=1.000</a:t>
            </a:r>
            <a:endParaRPr lang="da-DK" b="1" dirty="0"/>
          </a:p>
        </p:txBody>
      </p:sp>
      <p:sp>
        <p:nvSpPr>
          <p:cNvPr id="10" name="Afrundet rektangel 9"/>
          <p:cNvSpPr/>
          <p:nvPr/>
        </p:nvSpPr>
        <p:spPr>
          <a:xfrm>
            <a:off x="2858196" y="3759569"/>
            <a:ext cx="1080120" cy="6246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Deci =10</a:t>
            </a:r>
            <a:endParaRPr lang="da-DK" b="1" dirty="0"/>
          </a:p>
        </p:txBody>
      </p:sp>
      <p:sp>
        <p:nvSpPr>
          <p:cNvPr id="11" name="Afrundet rektangel 10"/>
          <p:cNvSpPr/>
          <p:nvPr/>
        </p:nvSpPr>
        <p:spPr>
          <a:xfrm>
            <a:off x="3707904" y="4596762"/>
            <a:ext cx="1620180" cy="948727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b="1" dirty="0" smtClean="0"/>
              <a:t>Meter</a:t>
            </a:r>
            <a:endParaRPr lang="da-DK" sz="3200" b="1" dirty="0"/>
          </a:p>
        </p:txBody>
      </p:sp>
      <p:sp>
        <p:nvSpPr>
          <p:cNvPr id="12" name="Højre-venstrepil 11"/>
          <p:cNvSpPr/>
          <p:nvPr/>
        </p:nvSpPr>
        <p:spPr>
          <a:xfrm>
            <a:off x="351682" y="5337201"/>
            <a:ext cx="3600400" cy="1152128"/>
          </a:xfrm>
          <a:prstGeom prst="left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Latin</a:t>
            </a:r>
            <a:endParaRPr lang="da-DK" b="1" dirty="0"/>
          </a:p>
        </p:txBody>
      </p:sp>
      <p:sp>
        <p:nvSpPr>
          <p:cNvPr id="13" name="Højre-venstrepil 12"/>
          <p:cNvSpPr/>
          <p:nvPr/>
        </p:nvSpPr>
        <p:spPr>
          <a:xfrm>
            <a:off x="5076056" y="5304053"/>
            <a:ext cx="3600400" cy="1152128"/>
          </a:xfrm>
          <a:prstGeom prst="left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Græsk</a:t>
            </a:r>
            <a:endParaRPr lang="da-DK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915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Lige forbindelse 4"/>
          <p:cNvCxnSpPr/>
          <p:nvPr/>
        </p:nvCxnSpPr>
        <p:spPr>
          <a:xfrm>
            <a:off x="1259632" y="2817854"/>
            <a:ext cx="1339908" cy="17064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ktangel 6"/>
          <p:cNvSpPr/>
          <p:nvPr/>
        </p:nvSpPr>
        <p:spPr>
          <a:xfrm>
            <a:off x="3419872" y="2915014"/>
            <a:ext cx="1800200" cy="151216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" name="Terning 7"/>
          <p:cNvSpPr/>
          <p:nvPr/>
        </p:nvSpPr>
        <p:spPr>
          <a:xfrm>
            <a:off x="6156176" y="2770998"/>
            <a:ext cx="1792216" cy="1800200"/>
          </a:xfrm>
          <a:prstGeom prst="cub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Afrundet rektangulær billedforklaring 9"/>
          <p:cNvSpPr/>
          <p:nvPr/>
        </p:nvSpPr>
        <p:spPr>
          <a:xfrm>
            <a:off x="1166810" y="5445224"/>
            <a:ext cx="1100933" cy="792088"/>
          </a:xfrm>
          <a:prstGeom prst="wedgeRoundRectCallout">
            <a:avLst>
              <a:gd name="adj1" fmla="val 45834"/>
              <a:gd name="adj2" fmla="val -152335"/>
              <a:gd name="adj3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cm</a:t>
            </a:r>
            <a:endParaRPr lang="da-DK" sz="3200" dirty="0"/>
          </a:p>
        </p:txBody>
      </p:sp>
      <p:sp>
        <p:nvSpPr>
          <p:cNvPr id="11" name="Afrundet rektangulær billedforklaring 10"/>
          <p:cNvSpPr/>
          <p:nvPr/>
        </p:nvSpPr>
        <p:spPr>
          <a:xfrm>
            <a:off x="3923928" y="5470407"/>
            <a:ext cx="1100933" cy="792088"/>
          </a:xfrm>
          <a:prstGeom prst="wedgeRoundRectCallout">
            <a:avLst>
              <a:gd name="adj1" fmla="val 11856"/>
              <a:gd name="adj2" fmla="val -162830"/>
              <a:gd name="adj3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cm</a:t>
            </a:r>
            <a:r>
              <a:rPr lang="da-DK" sz="3200" baseline="30000" dirty="0" smtClean="0"/>
              <a:t>2</a:t>
            </a:r>
            <a:endParaRPr lang="da-DK" sz="3200" baseline="30000" dirty="0"/>
          </a:p>
        </p:txBody>
      </p:sp>
      <p:sp>
        <p:nvSpPr>
          <p:cNvPr id="12" name="Afrundet rektangulær billedforklaring 11"/>
          <p:cNvSpPr/>
          <p:nvPr/>
        </p:nvSpPr>
        <p:spPr>
          <a:xfrm>
            <a:off x="6847459" y="5470407"/>
            <a:ext cx="1100933" cy="792088"/>
          </a:xfrm>
          <a:prstGeom prst="wedgeRoundRectCallout">
            <a:avLst>
              <a:gd name="adj1" fmla="val -37223"/>
              <a:gd name="adj2" fmla="val -141841"/>
              <a:gd name="adj3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cm</a:t>
            </a:r>
            <a:r>
              <a:rPr lang="da-DK" sz="3200" baseline="30000" dirty="0"/>
              <a:t>3</a:t>
            </a:r>
          </a:p>
        </p:txBody>
      </p:sp>
      <p:cxnSp>
        <p:nvCxnSpPr>
          <p:cNvPr id="16" name="Lige pilforbindelse 15"/>
          <p:cNvCxnSpPr/>
          <p:nvPr/>
        </p:nvCxnSpPr>
        <p:spPr>
          <a:xfrm>
            <a:off x="1403648" y="2636912"/>
            <a:ext cx="1316958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pilforbindelse 18"/>
          <p:cNvCxnSpPr/>
          <p:nvPr/>
        </p:nvCxnSpPr>
        <p:spPr>
          <a:xfrm flipV="1">
            <a:off x="3275856" y="2915014"/>
            <a:ext cx="0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Lige pilforbindelse 23"/>
          <p:cNvCxnSpPr/>
          <p:nvPr/>
        </p:nvCxnSpPr>
        <p:spPr>
          <a:xfrm>
            <a:off x="3428256" y="4579582"/>
            <a:ext cx="17918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Lige pilforbindelse 25"/>
          <p:cNvCxnSpPr/>
          <p:nvPr/>
        </p:nvCxnSpPr>
        <p:spPr>
          <a:xfrm flipV="1">
            <a:off x="5940152" y="3215208"/>
            <a:ext cx="0" cy="13559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Lige pilforbindelse 28"/>
          <p:cNvCxnSpPr/>
          <p:nvPr/>
        </p:nvCxnSpPr>
        <p:spPr>
          <a:xfrm>
            <a:off x="6131571" y="4676742"/>
            <a:ext cx="143177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Lige pilforbindelse 30"/>
          <p:cNvCxnSpPr/>
          <p:nvPr/>
        </p:nvCxnSpPr>
        <p:spPr>
          <a:xfrm flipV="1">
            <a:off x="7736212" y="4180119"/>
            <a:ext cx="424360" cy="4941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2759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3347864" y="2852936"/>
            <a:ext cx="1340621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Meter</a:t>
            </a:r>
            <a:endParaRPr lang="da-DK" sz="3200" dirty="0"/>
          </a:p>
        </p:txBody>
      </p:sp>
      <p:sp>
        <p:nvSpPr>
          <p:cNvPr id="5" name="Afrundet rektangel 4"/>
          <p:cNvSpPr/>
          <p:nvPr/>
        </p:nvSpPr>
        <p:spPr>
          <a:xfrm>
            <a:off x="3334098" y="1916832"/>
            <a:ext cx="1368152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dm</a:t>
            </a:r>
            <a:endParaRPr lang="da-DK" sz="3600" dirty="0"/>
          </a:p>
        </p:txBody>
      </p:sp>
      <p:sp>
        <p:nvSpPr>
          <p:cNvPr id="6" name="Afrundet rektangel 5"/>
          <p:cNvSpPr/>
          <p:nvPr/>
        </p:nvSpPr>
        <p:spPr>
          <a:xfrm>
            <a:off x="3334098" y="1069307"/>
            <a:ext cx="1373534" cy="70476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/>
              <a:t>c</a:t>
            </a:r>
            <a:r>
              <a:rPr lang="da-DK" sz="3600" dirty="0" smtClean="0"/>
              <a:t>m</a:t>
            </a:r>
            <a:endParaRPr lang="da-DK" sz="3600" dirty="0"/>
          </a:p>
        </p:txBody>
      </p:sp>
      <p:sp>
        <p:nvSpPr>
          <p:cNvPr id="7" name="Afrundet rektangel 6"/>
          <p:cNvSpPr/>
          <p:nvPr/>
        </p:nvSpPr>
        <p:spPr>
          <a:xfrm>
            <a:off x="3357438" y="222574"/>
            <a:ext cx="1354386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mm</a:t>
            </a:r>
            <a:endParaRPr lang="da-DK" sz="3600" dirty="0"/>
          </a:p>
        </p:txBody>
      </p:sp>
      <p:sp>
        <p:nvSpPr>
          <p:cNvPr id="8" name="Afrundet rektangel 7"/>
          <p:cNvSpPr/>
          <p:nvPr/>
        </p:nvSpPr>
        <p:spPr>
          <a:xfrm>
            <a:off x="3334098" y="5517232"/>
            <a:ext cx="1368152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/>
              <a:t>k</a:t>
            </a:r>
            <a:r>
              <a:rPr lang="da-DK" sz="3600" dirty="0" smtClean="0"/>
              <a:t>m</a:t>
            </a:r>
            <a:endParaRPr lang="da-DK" sz="3600" dirty="0"/>
          </a:p>
        </p:txBody>
      </p:sp>
      <p:sp>
        <p:nvSpPr>
          <p:cNvPr id="9" name="Afrundet rektangel 8"/>
          <p:cNvSpPr/>
          <p:nvPr/>
        </p:nvSpPr>
        <p:spPr>
          <a:xfrm>
            <a:off x="3334098" y="4669707"/>
            <a:ext cx="1373534" cy="70476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/>
              <a:t>h</a:t>
            </a:r>
            <a:r>
              <a:rPr lang="da-DK" sz="3600" dirty="0" smtClean="0"/>
              <a:t>m</a:t>
            </a:r>
            <a:endParaRPr lang="da-DK" sz="3600" dirty="0"/>
          </a:p>
        </p:txBody>
      </p:sp>
      <p:sp>
        <p:nvSpPr>
          <p:cNvPr id="10" name="Afrundet rektangel 9"/>
          <p:cNvSpPr/>
          <p:nvPr/>
        </p:nvSpPr>
        <p:spPr>
          <a:xfrm>
            <a:off x="3357438" y="3822974"/>
            <a:ext cx="1354386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dam</a:t>
            </a:r>
            <a:endParaRPr lang="da-DK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Afrundet rektangel 12"/>
              <p:cNvSpPr/>
              <p:nvPr/>
            </p:nvSpPr>
            <p:spPr>
              <a:xfrm>
                <a:off x="4864312" y="222574"/>
                <a:ext cx="1350195" cy="707568"/>
              </a:xfrm>
              <a:prstGeom prst="round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a-DK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a-DK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a-DK" sz="2000" b="0" i="1" smtClean="0">
                            <a:latin typeface="Cambria Math"/>
                          </a:rPr>
                          <m:t>1000</m:t>
                        </m:r>
                      </m:den>
                    </m:f>
                  </m:oMath>
                </a14:m>
                <a:r>
                  <a:rPr lang="da-DK" sz="2000" dirty="0" smtClean="0"/>
                  <a:t>m</a:t>
                </a:r>
                <a:endParaRPr lang="da-DK" sz="2000" dirty="0"/>
              </a:p>
            </p:txBody>
          </p:sp>
        </mc:Choice>
        <mc:Fallback xmlns="">
          <p:sp>
            <p:nvSpPr>
              <p:cNvPr id="13" name="Afrundet rektange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312" y="222574"/>
                <a:ext cx="1350195" cy="707568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Afrundet rektangel 13"/>
              <p:cNvSpPr/>
              <p:nvPr/>
            </p:nvSpPr>
            <p:spPr>
              <a:xfrm>
                <a:off x="4864313" y="1069307"/>
                <a:ext cx="1350194" cy="704770"/>
              </a:xfrm>
              <a:prstGeom prst="round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a-DK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a-DK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a-DK" sz="20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da-DK" sz="2000" dirty="0" smtClean="0"/>
                  <a:t>m</a:t>
                </a:r>
                <a:endParaRPr lang="da-DK" sz="2000" dirty="0"/>
              </a:p>
            </p:txBody>
          </p:sp>
        </mc:Choice>
        <mc:Fallback xmlns="">
          <p:sp>
            <p:nvSpPr>
              <p:cNvPr id="14" name="Afrundet rektangel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313" y="1069307"/>
                <a:ext cx="1350194" cy="704770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Afrundet rektangel 15"/>
              <p:cNvSpPr/>
              <p:nvPr/>
            </p:nvSpPr>
            <p:spPr>
              <a:xfrm>
                <a:off x="4864313" y="1916833"/>
                <a:ext cx="1350194" cy="720080"/>
              </a:xfrm>
              <a:prstGeom prst="round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a-DK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a-DK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a-DK" sz="20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da-DK" sz="2000" dirty="0" smtClean="0"/>
                  <a:t>m</a:t>
                </a:r>
                <a:endParaRPr lang="da-DK" sz="2000" dirty="0"/>
              </a:p>
            </p:txBody>
          </p:sp>
        </mc:Choice>
        <mc:Fallback xmlns="">
          <p:sp>
            <p:nvSpPr>
              <p:cNvPr id="16" name="Afrundet rektangel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313" y="1916833"/>
                <a:ext cx="1350194" cy="720080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frundet rektangel 16"/>
          <p:cNvSpPr/>
          <p:nvPr/>
        </p:nvSpPr>
        <p:spPr>
          <a:xfrm>
            <a:off x="4948897" y="3822974"/>
            <a:ext cx="1354386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10m</a:t>
            </a:r>
            <a:endParaRPr lang="da-DK" sz="2800" dirty="0"/>
          </a:p>
        </p:txBody>
      </p:sp>
      <p:sp>
        <p:nvSpPr>
          <p:cNvPr id="18" name="Afrundet rektangel 17"/>
          <p:cNvSpPr/>
          <p:nvPr/>
        </p:nvSpPr>
        <p:spPr>
          <a:xfrm>
            <a:off x="4948897" y="4668307"/>
            <a:ext cx="1354386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100m</a:t>
            </a:r>
            <a:endParaRPr lang="da-DK" sz="2800" dirty="0"/>
          </a:p>
        </p:txBody>
      </p:sp>
      <p:sp>
        <p:nvSpPr>
          <p:cNvPr id="19" name="Afrundet rektangel 18"/>
          <p:cNvSpPr/>
          <p:nvPr/>
        </p:nvSpPr>
        <p:spPr>
          <a:xfrm>
            <a:off x="4948897" y="5517232"/>
            <a:ext cx="1354386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1000m</a:t>
            </a:r>
            <a:endParaRPr lang="da-DK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590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3347864" y="2852936"/>
            <a:ext cx="1340621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/>
              <a:t>m</a:t>
            </a:r>
            <a:r>
              <a:rPr lang="da-DK" sz="3200" baseline="30000" dirty="0" smtClean="0"/>
              <a:t>2</a:t>
            </a:r>
            <a:endParaRPr lang="da-DK" sz="3200" baseline="30000" dirty="0"/>
          </a:p>
        </p:txBody>
      </p:sp>
      <p:sp>
        <p:nvSpPr>
          <p:cNvPr id="5" name="Afrundet rektangel 4"/>
          <p:cNvSpPr/>
          <p:nvPr/>
        </p:nvSpPr>
        <p:spPr>
          <a:xfrm>
            <a:off x="3334098" y="1916832"/>
            <a:ext cx="1368152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dm</a:t>
            </a:r>
            <a:r>
              <a:rPr lang="da-DK" sz="3600" baseline="30000" dirty="0" smtClean="0"/>
              <a:t>2</a:t>
            </a:r>
          </a:p>
        </p:txBody>
      </p:sp>
      <p:sp>
        <p:nvSpPr>
          <p:cNvPr id="6" name="Afrundet rektangel 5"/>
          <p:cNvSpPr/>
          <p:nvPr/>
        </p:nvSpPr>
        <p:spPr>
          <a:xfrm>
            <a:off x="3334098" y="1069307"/>
            <a:ext cx="1373534" cy="70476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cm</a:t>
            </a:r>
            <a:r>
              <a:rPr lang="da-DK" sz="3600" baseline="30000" dirty="0" smtClean="0"/>
              <a:t>2</a:t>
            </a:r>
          </a:p>
        </p:txBody>
      </p:sp>
      <p:sp>
        <p:nvSpPr>
          <p:cNvPr id="7" name="Afrundet rektangel 6"/>
          <p:cNvSpPr/>
          <p:nvPr/>
        </p:nvSpPr>
        <p:spPr>
          <a:xfrm>
            <a:off x="3357438" y="222574"/>
            <a:ext cx="1354386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mm</a:t>
            </a:r>
            <a:r>
              <a:rPr lang="da-DK" sz="3600" baseline="30000" dirty="0" smtClean="0"/>
              <a:t>2</a:t>
            </a:r>
          </a:p>
        </p:txBody>
      </p:sp>
      <p:sp>
        <p:nvSpPr>
          <p:cNvPr id="8" name="Afrundet rektangel 7"/>
          <p:cNvSpPr/>
          <p:nvPr/>
        </p:nvSpPr>
        <p:spPr>
          <a:xfrm>
            <a:off x="3334098" y="5517232"/>
            <a:ext cx="1368152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km</a:t>
            </a:r>
            <a:r>
              <a:rPr lang="da-DK" sz="3600" baseline="30000" dirty="0" smtClean="0"/>
              <a:t>2</a:t>
            </a:r>
          </a:p>
        </p:txBody>
      </p:sp>
      <p:sp>
        <p:nvSpPr>
          <p:cNvPr id="9" name="Afrundet rektangel 8"/>
          <p:cNvSpPr/>
          <p:nvPr/>
        </p:nvSpPr>
        <p:spPr>
          <a:xfrm>
            <a:off x="3334098" y="4669707"/>
            <a:ext cx="1373534" cy="70476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hm</a:t>
            </a:r>
            <a:r>
              <a:rPr lang="da-DK" sz="3600" baseline="30000" dirty="0" smtClean="0"/>
              <a:t>2</a:t>
            </a:r>
          </a:p>
        </p:txBody>
      </p:sp>
      <p:sp>
        <p:nvSpPr>
          <p:cNvPr id="10" name="Afrundet rektangel 9"/>
          <p:cNvSpPr/>
          <p:nvPr/>
        </p:nvSpPr>
        <p:spPr>
          <a:xfrm>
            <a:off x="3357438" y="3822974"/>
            <a:ext cx="1354386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dam</a:t>
            </a:r>
            <a:r>
              <a:rPr lang="da-DK" sz="3600" baseline="30000" dirty="0" smtClean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Afrundet rektangel 10"/>
              <p:cNvSpPr/>
              <p:nvPr/>
            </p:nvSpPr>
            <p:spPr>
              <a:xfrm>
                <a:off x="4864312" y="222574"/>
                <a:ext cx="1867928" cy="707568"/>
              </a:xfrm>
              <a:prstGeom prst="round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a-DK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a-DK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a-DK" sz="2000" b="0" i="1" smtClean="0">
                            <a:latin typeface="Cambria Math"/>
                          </a:rPr>
                          <m:t>1.000.000</m:t>
                        </m:r>
                      </m:den>
                    </m:f>
                  </m:oMath>
                </a14:m>
                <a:r>
                  <a:rPr lang="da-DK" sz="2000" dirty="0" smtClean="0"/>
                  <a:t>m</a:t>
                </a:r>
                <a:r>
                  <a:rPr lang="da-DK" sz="2000" baseline="30000" dirty="0" smtClean="0"/>
                  <a:t>2</a:t>
                </a:r>
              </a:p>
            </p:txBody>
          </p:sp>
        </mc:Choice>
        <mc:Fallback xmlns="">
          <p:sp>
            <p:nvSpPr>
              <p:cNvPr id="11" name="Afrundet rektange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312" y="222574"/>
                <a:ext cx="1867928" cy="707568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Afrundet rektangel 11"/>
              <p:cNvSpPr/>
              <p:nvPr/>
            </p:nvSpPr>
            <p:spPr>
              <a:xfrm>
                <a:off x="4864313" y="1069307"/>
                <a:ext cx="1350194" cy="704770"/>
              </a:xfrm>
              <a:prstGeom prst="round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a-DK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a-DK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a-DK" sz="2000" b="0" i="1" smtClean="0">
                            <a:latin typeface="Cambria Math"/>
                          </a:rPr>
                          <m:t>10.000</m:t>
                        </m:r>
                      </m:den>
                    </m:f>
                  </m:oMath>
                </a14:m>
                <a:r>
                  <a:rPr lang="da-DK" sz="2000" dirty="0" smtClean="0"/>
                  <a:t>m</a:t>
                </a:r>
                <a:r>
                  <a:rPr lang="da-DK" sz="2000" baseline="30000" dirty="0" smtClean="0"/>
                  <a:t>2</a:t>
                </a:r>
              </a:p>
            </p:txBody>
          </p:sp>
        </mc:Choice>
        <mc:Fallback xmlns="">
          <p:sp>
            <p:nvSpPr>
              <p:cNvPr id="12" name="Afrundet rektangel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313" y="1069307"/>
                <a:ext cx="1350194" cy="704770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Afrundet rektangel 12"/>
              <p:cNvSpPr/>
              <p:nvPr/>
            </p:nvSpPr>
            <p:spPr>
              <a:xfrm>
                <a:off x="4864313" y="1916833"/>
                <a:ext cx="1350194" cy="720080"/>
              </a:xfrm>
              <a:prstGeom prst="round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a-DK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a-DK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a-DK" sz="2000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da-DK" sz="2000" dirty="0" smtClean="0"/>
                  <a:t>m</a:t>
                </a:r>
                <a:r>
                  <a:rPr lang="da-DK" sz="2000" baseline="30000" dirty="0" smtClean="0"/>
                  <a:t>2</a:t>
                </a:r>
              </a:p>
            </p:txBody>
          </p:sp>
        </mc:Choice>
        <mc:Fallback xmlns="">
          <p:sp>
            <p:nvSpPr>
              <p:cNvPr id="13" name="Afrundet rektange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313" y="1916833"/>
                <a:ext cx="1350194" cy="720080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frundet rektangel 13"/>
          <p:cNvSpPr/>
          <p:nvPr/>
        </p:nvSpPr>
        <p:spPr>
          <a:xfrm>
            <a:off x="4948897" y="3822974"/>
            <a:ext cx="1354386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100m</a:t>
            </a:r>
            <a:r>
              <a:rPr lang="da-DK" sz="2800" baseline="30000" dirty="0" smtClean="0"/>
              <a:t>2</a:t>
            </a:r>
          </a:p>
        </p:txBody>
      </p:sp>
      <p:sp>
        <p:nvSpPr>
          <p:cNvPr id="15" name="Afrundet rektangel 14"/>
          <p:cNvSpPr/>
          <p:nvPr/>
        </p:nvSpPr>
        <p:spPr>
          <a:xfrm>
            <a:off x="4948896" y="4668307"/>
            <a:ext cx="1783344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 dirty="0" smtClean="0"/>
          </a:p>
          <a:p>
            <a:pPr algn="ctr"/>
            <a:r>
              <a:rPr lang="da-DK" sz="2800" dirty="0" smtClean="0"/>
              <a:t>10.000m</a:t>
            </a:r>
            <a:r>
              <a:rPr lang="da-DK" sz="2800" baseline="30000" dirty="0" smtClean="0"/>
              <a:t>2</a:t>
            </a:r>
          </a:p>
          <a:p>
            <a:pPr algn="ctr"/>
            <a:endParaRPr lang="da-DK" sz="2800" dirty="0"/>
          </a:p>
        </p:txBody>
      </p:sp>
      <p:sp>
        <p:nvSpPr>
          <p:cNvPr id="16" name="Afrundet rektangel 15"/>
          <p:cNvSpPr/>
          <p:nvPr/>
        </p:nvSpPr>
        <p:spPr>
          <a:xfrm>
            <a:off x="4948896" y="5517232"/>
            <a:ext cx="2215391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 dirty="0" smtClean="0"/>
          </a:p>
          <a:p>
            <a:pPr algn="ctr"/>
            <a:r>
              <a:rPr lang="da-DK" sz="2800" dirty="0" smtClean="0"/>
              <a:t>1000.000m</a:t>
            </a:r>
            <a:r>
              <a:rPr lang="da-DK" sz="2800" baseline="30000" dirty="0" smtClean="0"/>
              <a:t>2</a:t>
            </a:r>
          </a:p>
          <a:p>
            <a:pPr algn="ctr"/>
            <a:endParaRPr lang="da-DK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702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3347864" y="2852936"/>
            <a:ext cx="1340621" cy="79208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/>
              <a:t>m</a:t>
            </a:r>
            <a:r>
              <a:rPr lang="da-DK" sz="3200" baseline="30000" dirty="0"/>
              <a:t>3</a:t>
            </a:r>
          </a:p>
        </p:txBody>
      </p:sp>
      <p:sp>
        <p:nvSpPr>
          <p:cNvPr id="5" name="Afrundet rektangel 4"/>
          <p:cNvSpPr/>
          <p:nvPr/>
        </p:nvSpPr>
        <p:spPr>
          <a:xfrm>
            <a:off x="3334098" y="1916832"/>
            <a:ext cx="1368152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dm</a:t>
            </a:r>
            <a:r>
              <a:rPr lang="da-DK" sz="3600" baseline="30000" dirty="0" smtClean="0"/>
              <a:t>3</a:t>
            </a:r>
          </a:p>
        </p:txBody>
      </p:sp>
      <p:sp>
        <p:nvSpPr>
          <p:cNvPr id="6" name="Afrundet rektangel 5"/>
          <p:cNvSpPr/>
          <p:nvPr/>
        </p:nvSpPr>
        <p:spPr>
          <a:xfrm>
            <a:off x="3334098" y="1069307"/>
            <a:ext cx="1373534" cy="70476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cm</a:t>
            </a:r>
            <a:r>
              <a:rPr lang="da-DK" sz="3600" baseline="30000" dirty="0" smtClean="0"/>
              <a:t>3</a:t>
            </a:r>
          </a:p>
        </p:txBody>
      </p:sp>
      <p:sp>
        <p:nvSpPr>
          <p:cNvPr id="7" name="Afrundet rektangel 6"/>
          <p:cNvSpPr/>
          <p:nvPr/>
        </p:nvSpPr>
        <p:spPr>
          <a:xfrm>
            <a:off x="3357438" y="222574"/>
            <a:ext cx="1354386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mm</a:t>
            </a:r>
            <a:r>
              <a:rPr lang="da-DK" sz="3600" baseline="30000" dirty="0" smtClean="0"/>
              <a:t>3</a:t>
            </a:r>
          </a:p>
        </p:txBody>
      </p:sp>
      <p:sp>
        <p:nvSpPr>
          <p:cNvPr id="8" name="Afrundet rektangel 7"/>
          <p:cNvSpPr/>
          <p:nvPr/>
        </p:nvSpPr>
        <p:spPr>
          <a:xfrm>
            <a:off x="3334098" y="5517232"/>
            <a:ext cx="1368152" cy="72008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km</a:t>
            </a:r>
            <a:r>
              <a:rPr lang="da-DK" sz="3600" baseline="30000" dirty="0" smtClean="0"/>
              <a:t>3</a:t>
            </a:r>
          </a:p>
        </p:txBody>
      </p:sp>
      <p:sp>
        <p:nvSpPr>
          <p:cNvPr id="9" name="Afrundet rektangel 8"/>
          <p:cNvSpPr/>
          <p:nvPr/>
        </p:nvSpPr>
        <p:spPr>
          <a:xfrm>
            <a:off x="3334098" y="4669707"/>
            <a:ext cx="1373534" cy="704769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hm</a:t>
            </a:r>
            <a:r>
              <a:rPr lang="da-DK" sz="3600" baseline="30000" dirty="0" smtClean="0"/>
              <a:t>3</a:t>
            </a:r>
          </a:p>
        </p:txBody>
      </p:sp>
      <p:sp>
        <p:nvSpPr>
          <p:cNvPr id="10" name="Afrundet rektangel 9"/>
          <p:cNvSpPr/>
          <p:nvPr/>
        </p:nvSpPr>
        <p:spPr>
          <a:xfrm>
            <a:off x="3357438" y="3822974"/>
            <a:ext cx="1354386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dam</a:t>
            </a:r>
            <a:r>
              <a:rPr lang="da-DK" sz="3600" baseline="30000" dirty="0" smtClean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Afrundet rektangel 10"/>
              <p:cNvSpPr/>
              <p:nvPr/>
            </p:nvSpPr>
            <p:spPr>
              <a:xfrm>
                <a:off x="4864312" y="222574"/>
                <a:ext cx="1867928" cy="707568"/>
              </a:xfrm>
              <a:prstGeom prst="round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a-DK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a-DK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a-DK" sz="2000" b="0" i="1" smtClean="0">
                            <a:latin typeface="Cambria Math"/>
                          </a:rPr>
                          <m:t>1.000.000.0000</m:t>
                        </m:r>
                      </m:den>
                    </m:f>
                  </m:oMath>
                </a14:m>
                <a:r>
                  <a:rPr lang="da-DK" sz="2000" dirty="0" smtClean="0"/>
                  <a:t>m</a:t>
                </a:r>
                <a:r>
                  <a:rPr lang="da-DK" sz="2000" baseline="30000" dirty="0" smtClean="0"/>
                  <a:t>3</a:t>
                </a:r>
              </a:p>
            </p:txBody>
          </p:sp>
        </mc:Choice>
        <mc:Fallback xmlns="">
          <p:sp>
            <p:nvSpPr>
              <p:cNvPr id="11" name="Afrundet rektangel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312" y="222574"/>
                <a:ext cx="1867928" cy="707568"/>
              </a:xfrm>
              <a:prstGeom prst="round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Afrundet rektangel 11"/>
              <p:cNvSpPr/>
              <p:nvPr/>
            </p:nvSpPr>
            <p:spPr>
              <a:xfrm>
                <a:off x="4864313" y="1069307"/>
                <a:ext cx="1438970" cy="704770"/>
              </a:xfrm>
              <a:prstGeom prst="round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a-DK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a-DK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a-DK" sz="2000" b="0" i="1" smtClean="0">
                            <a:latin typeface="Cambria Math"/>
                          </a:rPr>
                          <m:t>1.000.000</m:t>
                        </m:r>
                      </m:den>
                    </m:f>
                  </m:oMath>
                </a14:m>
                <a:r>
                  <a:rPr lang="da-DK" sz="2000" dirty="0" smtClean="0"/>
                  <a:t>m</a:t>
                </a:r>
                <a:r>
                  <a:rPr lang="da-DK" sz="2000" baseline="30000" dirty="0" smtClean="0"/>
                  <a:t>3</a:t>
                </a:r>
              </a:p>
            </p:txBody>
          </p:sp>
        </mc:Choice>
        <mc:Fallback xmlns="">
          <p:sp>
            <p:nvSpPr>
              <p:cNvPr id="12" name="Afrundet rektangel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313" y="1069307"/>
                <a:ext cx="1438970" cy="704770"/>
              </a:xfrm>
              <a:prstGeom prst="round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Afrundet rektangel 12"/>
              <p:cNvSpPr/>
              <p:nvPr/>
            </p:nvSpPr>
            <p:spPr>
              <a:xfrm>
                <a:off x="4864313" y="1916833"/>
                <a:ext cx="1350194" cy="720080"/>
              </a:xfrm>
              <a:prstGeom prst="roundRect">
                <a:avLst/>
              </a:prstGeom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contrasting" dir="t">
                  <a:rot lat="0" lon="0" rev="1500000"/>
                </a:lightRig>
              </a:scene3d>
              <a:sp3d prstMaterial="metal">
                <a:bevelT w="88900" h="88900"/>
              </a:sp3d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a-DK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da-DK" sz="2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da-DK" sz="2000" b="0" i="1" smtClean="0">
                            <a:latin typeface="Cambria Math"/>
                          </a:rPr>
                          <m:t>1000</m:t>
                        </m:r>
                      </m:den>
                    </m:f>
                  </m:oMath>
                </a14:m>
                <a:r>
                  <a:rPr lang="da-DK" sz="2000" dirty="0" smtClean="0"/>
                  <a:t>m</a:t>
                </a:r>
                <a:r>
                  <a:rPr lang="da-DK" sz="2000" baseline="30000" dirty="0" smtClean="0"/>
                  <a:t>3</a:t>
                </a:r>
              </a:p>
            </p:txBody>
          </p:sp>
        </mc:Choice>
        <mc:Fallback xmlns="">
          <p:sp>
            <p:nvSpPr>
              <p:cNvPr id="13" name="Afrundet rektangel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313" y="1916833"/>
                <a:ext cx="1350194" cy="720080"/>
              </a:xfrm>
              <a:prstGeom prst="round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ffectLst>
                <a:outerShdw blurRad="149987" dist="250190" dir="8460000" algn="ctr">
                  <a:srgbClr val="000000">
                    <a:alpha val="28000"/>
                  </a:srgbClr>
                </a:outerShdw>
              </a:effectLst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frundet rektangel 13"/>
          <p:cNvSpPr/>
          <p:nvPr/>
        </p:nvSpPr>
        <p:spPr>
          <a:xfrm>
            <a:off x="4948896" y="3822974"/>
            <a:ext cx="1495311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1.000m</a:t>
            </a:r>
            <a:r>
              <a:rPr lang="da-DK" sz="2800" baseline="30000" dirty="0" smtClean="0"/>
              <a:t>3</a:t>
            </a:r>
          </a:p>
        </p:txBody>
      </p:sp>
      <p:sp>
        <p:nvSpPr>
          <p:cNvPr id="15" name="Afrundet rektangel 14"/>
          <p:cNvSpPr/>
          <p:nvPr/>
        </p:nvSpPr>
        <p:spPr>
          <a:xfrm>
            <a:off x="4948895" y="4668307"/>
            <a:ext cx="2215391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 dirty="0" smtClean="0"/>
          </a:p>
          <a:p>
            <a:pPr algn="ctr"/>
            <a:r>
              <a:rPr lang="da-DK" sz="2800" dirty="0" smtClean="0"/>
              <a:t>1.000.000m</a:t>
            </a:r>
            <a:r>
              <a:rPr lang="da-DK" sz="2800" baseline="30000" dirty="0" smtClean="0"/>
              <a:t>3</a:t>
            </a:r>
          </a:p>
          <a:p>
            <a:pPr algn="ctr"/>
            <a:endParaRPr lang="da-DK" sz="2800" dirty="0"/>
          </a:p>
        </p:txBody>
      </p:sp>
      <p:sp>
        <p:nvSpPr>
          <p:cNvPr id="16" name="Afrundet rektangel 15"/>
          <p:cNvSpPr/>
          <p:nvPr/>
        </p:nvSpPr>
        <p:spPr>
          <a:xfrm>
            <a:off x="4948896" y="5517232"/>
            <a:ext cx="2863464" cy="707568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800" dirty="0" smtClean="0"/>
          </a:p>
          <a:p>
            <a:pPr algn="ctr"/>
            <a:r>
              <a:rPr lang="da-DK" sz="2800" dirty="0" smtClean="0"/>
              <a:t>1.000.000.000m</a:t>
            </a:r>
            <a:r>
              <a:rPr lang="da-DK" sz="2800" baseline="30000" dirty="0" smtClean="0"/>
              <a:t>3</a:t>
            </a:r>
          </a:p>
          <a:p>
            <a:pPr algn="ctr"/>
            <a:endParaRPr lang="da-DK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94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1340768"/>
            <a:ext cx="8208913" cy="353895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01477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8.4|6.8|9.5|5.8|7.4|17.2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.6|2.6|4.5|4.1|4.2|9.3|4.1|5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2.5|1.9|2.9|1.5|2.8|2.9|2.3|2.6|2.4|2.6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2.9|2.4|4.3|8|4.6|4.5|7.8|2.6|3.5|3.3|2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1.1|1.5|1.1|1.4|3.5|4.5|2.3|1.7|1.5|1.9|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114</Words>
  <Application>Microsoft Office PowerPoint</Application>
  <PresentationFormat>Skærmshow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Jesper</dc:creator>
  <cp:lastModifiedBy>Jesper</cp:lastModifiedBy>
  <cp:revision>24</cp:revision>
  <dcterms:created xsi:type="dcterms:W3CDTF">2011-08-01T12:37:07Z</dcterms:created>
  <dcterms:modified xsi:type="dcterms:W3CDTF">2011-08-12T15:46:55Z</dcterms:modified>
</cp:coreProperties>
</file>