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984" y="-1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10" d="100"/>
        <a:sy n="2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89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675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19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460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689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992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21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830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31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666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207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BCC0-0371-4E13-9471-57FAEEFF5C9C}" type="datetimeFigureOut">
              <a:rPr lang="da-DK" smtClean="0"/>
              <a:t>19/09/15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CA73-D811-4588-BA70-74AFA335F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766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7737704" cy="333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6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/>
        </p:nvSpPr>
        <p:spPr>
          <a:xfrm>
            <a:off x="6587122" y="5519629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5</a:t>
            </a:r>
            <a:endParaRPr lang="da-DK" sz="4400" baseline="30000" dirty="0"/>
          </a:p>
        </p:txBody>
      </p:sp>
      <p:sp>
        <p:nvSpPr>
          <p:cNvPr id="24" name="Rektangel 23"/>
          <p:cNvSpPr/>
          <p:nvPr/>
        </p:nvSpPr>
        <p:spPr>
          <a:xfrm>
            <a:off x="6587123" y="5544126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5</a:t>
            </a:r>
            <a:endParaRPr lang="da-DK" sz="4400" baseline="30000" dirty="0"/>
          </a:p>
        </p:txBody>
      </p:sp>
      <p:sp>
        <p:nvSpPr>
          <p:cNvPr id="4" name="Retvinklet trekant 3"/>
          <p:cNvSpPr/>
          <p:nvPr/>
        </p:nvSpPr>
        <p:spPr>
          <a:xfrm>
            <a:off x="2360406" y="1166823"/>
            <a:ext cx="3671593" cy="2344021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Afrundet rektangel 7"/>
          <p:cNvSpPr/>
          <p:nvPr/>
        </p:nvSpPr>
        <p:spPr>
          <a:xfrm>
            <a:off x="2360405" y="3933056"/>
            <a:ext cx="3671593" cy="11551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098588" y="4068756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+</a:t>
            </a:r>
            <a:endParaRPr lang="da-DK" sz="4400" baseline="30000" dirty="0"/>
          </a:p>
        </p:txBody>
      </p:sp>
      <p:sp>
        <p:nvSpPr>
          <p:cNvPr id="10" name="Rektangel 9"/>
          <p:cNvSpPr/>
          <p:nvPr/>
        </p:nvSpPr>
        <p:spPr>
          <a:xfrm>
            <a:off x="4232613" y="4057803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baseline="30000" dirty="0"/>
          </a:p>
        </p:txBody>
      </p:sp>
      <p:sp>
        <p:nvSpPr>
          <p:cNvPr id="5" name="Rektangel 4"/>
          <p:cNvSpPr/>
          <p:nvPr/>
        </p:nvSpPr>
        <p:spPr>
          <a:xfrm>
            <a:off x="2224584" y="2102927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/>
              <a:t>3</a:t>
            </a:r>
            <a:endParaRPr lang="da-DK" sz="4000" baseline="30000" dirty="0"/>
          </a:p>
        </p:txBody>
      </p:sp>
      <p:sp>
        <p:nvSpPr>
          <p:cNvPr id="7" name="Rektangel 6"/>
          <p:cNvSpPr/>
          <p:nvPr/>
        </p:nvSpPr>
        <p:spPr>
          <a:xfrm rot="165049">
            <a:off x="3115841" y="1795200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/>
              <a:t>?</a:t>
            </a:r>
            <a:endParaRPr lang="da-DK" sz="4000" baseline="30000" dirty="0"/>
          </a:p>
        </p:txBody>
      </p:sp>
      <p:sp>
        <p:nvSpPr>
          <p:cNvPr id="6" name="Rektangel 5"/>
          <p:cNvSpPr/>
          <p:nvPr/>
        </p:nvSpPr>
        <p:spPr>
          <a:xfrm>
            <a:off x="3178589" y="2600913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 smtClean="0"/>
              <a:t>4</a:t>
            </a:r>
            <a:endParaRPr lang="da-DK" sz="4000" baseline="30000" dirty="0"/>
          </a:p>
        </p:txBody>
      </p:sp>
      <p:sp>
        <p:nvSpPr>
          <p:cNvPr id="11" name="Rektangel 10"/>
          <p:cNvSpPr/>
          <p:nvPr/>
        </p:nvSpPr>
        <p:spPr>
          <a:xfrm>
            <a:off x="2598150" y="3933056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2</a:t>
            </a:r>
            <a:endParaRPr lang="da-DK" sz="2800" baseline="30000" dirty="0"/>
          </a:p>
        </p:txBody>
      </p:sp>
      <p:sp>
        <p:nvSpPr>
          <p:cNvPr id="12" name="Rektangel 11"/>
          <p:cNvSpPr/>
          <p:nvPr/>
        </p:nvSpPr>
        <p:spPr>
          <a:xfrm>
            <a:off x="3814058" y="3933056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2</a:t>
            </a:r>
            <a:endParaRPr lang="da-DK" sz="2800" baseline="30000" dirty="0"/>
          </a:p>
        </p:txBody>
      </p:sp>
      <p:sp>
        <p:nvSpPr>
          <p:cNvPr id="13" name="Afrundet rektangel 12"/>
          <p:cNvSpPr/>
          <p:nvPr/>
        </p:nvSpPr>
        <p:spPr>
          <a:xfrm>
            <a:off x="2372122" y="5378241"/>
            <a:ext cx="3659876" cy="11551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3110305" y="5552809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+</a:t>
            </a:r>
            <a:endParaRPr lang="da-DK" sz="4400" baseline="30000" dirty="0"/>
          </a:p>
        </p:txBody>
      </p:sp>
      <p:sp>
        <p:nvSpPr>
          <p:cNvPr id="15" name="Rektangel 14"/>
          <p:cNvSpPr/>
          <p:nvPr/>
        </p:nvSpPr>
        <p:spPr>
          <a:xfrm>
            <a:off x="2372122" y="5513941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9</a:t>
            </a:r>
            <a:endParaRPr lang="da-DK" sz="4400" baseline="30000" dirty="0"/>
          </a:p>
        </p:txBody>
      </p:sp>
      <p:sp>
        <p:nvSpPr>
          <p:cNvPr id="16" name="Rektangel 15"/>
          <p:cNvSpPr/>
          <p:nvPr/>
        </p:nvSpPr>
        <p:spPr>
          <a:xfrm>
            <a:off x="3613501" y="5544126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16</a:t>
            </a:r>
            <a:endParaRPr lang="da-DK" sz="4400" baseline="30000" dirty="0"/>
          </a:p>
        </p:txBody>
      </p:sp>
      <p:sp>
        <p:nvSpPr>
          <p:cNvPr id="17" name="Rektangel 16"/>
          <p:cNvSpPr/>
          <p:nvPr/>
        </p:nvSpPr>
        <p:spPr>
          <a:xfrm>
            <a:off x="5077994" y="5566967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25</a:t>
            </a:r>
            <a:endParaRPr lang="da-DK" sz="4400" baseline="30000" dirty="0"/>
          </a:p>
        </p:txBody>
      </p:sp>
      <p:sp>
        <p:nvSpPr>
          <p:cNvPr id="18" name="Rektangel 17"/>
          <p:cNvSpPr/>
          <p:nvPr/>
        </p:nvSpPr>
        <p:spPr>
          <a:xfrm>
            <a:off x="4196202" y="5552809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baseline="30000" dirty="0"/>
          </a:p>
        </p:txBody>
      </p:sp>
      <p:sp>
        <p:nvSpPr>
          <p:cNvPr id="19" name="Rektangel 18"/>
          <p:cNvSpPr/>
          <p:nvPr/>
        </p:nvSpPr>
        <p:spPr>
          <a:xfrm>
            <a:off x="4768063" y="5378241"/>
            <a:ext cx="1016061" cy="11521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5400" b="1" spc="150" dirty="0" smtClean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√</a:t>
            </a:r>
            <a:endParaRPr lang="da-DK" sz="5400" dirty="0"/>
          </a:p>
        </p:txBody>
      </p:sp>
      <p:sp>
        <p:nvSpPr>
          <p:cNvPr id="21" name="Afrundet rektangel 20"/>
          <p:cNvSpPr/>
          <p:nvPr/>
        </p:nvSpPr>
        <p:spPr>
          <a:xfrm>
            <a:off x="6300192" y="5378241"/>
            <a:ext cx="1440160" cy="1152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6077505" y="5552809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baseline="30000" dirty="0"/>
          </a:p>
        </p:txBody>
      </p:sp>
      <p:sp>
        <p:nvSpPr>
          <p:cNvPr id="23" name="Rektangel 22"/>
          <p:cNvSpPr/>
          <p:nvPr/>
        </p:nvSpPr>
        <p:spPr>
          <a:xfrm>
            <a:off x="6567368" y="5566967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u="sng" dirty="0"/>
              <a:t>5</a:t>
            </a:r>
            <a:endParaRPr lang="da-DK" sz="4400" u="sng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612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00782 0.286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03733 0.213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0.20156 0.33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0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Afrundet rektangel 3"/>
              <p:cNvSpPr/>
              <p:nvPr/>
            </p:nvSpPr>
            <p:spPr>
              <a:xfrm>
                <a:off x="4069365" y="4673703"/>
                <a:ext cx="4464496" cy="1759001"/>
              </a:xfrm>
              <a:prstGeom prst="round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0" dirty="0"/>
                  <a:t>c</a:t>
                </a:r>
                <a:r>
                  <a:rPr lang="da-DK" sz="8000" dirty="0" smtClean="0"/>
                  <a:t>=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da-DK" sz="8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a-DK" sz="8000" dirty="0"/>
                          <m:t>a</m:t>
                        </m:r>
                        <m:r>
                          <m:rPr>
                            <m:nor/>
                          </m:rPr>
                          <a:rPr lang="da-DK" sz="8000" baseline="30000" dirty="0"/>
                          <m:t>2</m:t>
                        </m:r>
                        <m:r>
                          <m:rPr>
                            <m:nor/>
                          </m:rPr>
                          <a:rPr lang="da-DK" sz="8000" dirty="0"/>
                          <m:t>+</m:t>
                        </m:r>
                        <m:r>
                          <m:rPr>
                            <m:nor/>
                          </m:rPr>
                          <a:rPr lang="da-DK" sz="8000" dirty="0"/>
                          <m:t>b</m:t>
                        </m:r>
                        <m:r>
                          <m:rPr>
                            <m:nor/>
                          </m:rPr>
                          <a:rPr lang="da-DK" sz="8000" baseline="30000" dirty="0"/>
                          <m:t>2 </m:t>
                        </m:r>
                      </m:e>
                    </m:rad>
                  </m:oMath>
                </a14:m>
                <a:endParaRPr lang="da-DK" sz="8000" baseline="30000" dirty="0"/>
              </a:p>
            </p:txBody>
          </p:sp>
        </mc:Choice>
        <mc:Fallback xmlns="">
          <p:sp>
            <p:nvSpPr>
              <p:cNvPr id="4" name="Afrundet rektange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65" y="4673703"/>
                <a:ext cx="4464496" cy="1759001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Afrundet rektangel 10"/>
              <p:cNvSpPr/>
              <p:nvPr/>
            </p:nvSpPr>
            <p:spPr>
              <a:xfrm>
                <a:off x="4067944" y="334967"/>
                <a:ext cx="4464496" cy="175900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0" dirty="0"/>
                  <a:t>a</a:t>
                </a:r>
                <a:r>
                  <a:rPr lang="da-DK" sz="8000" dirty="0" smtClean="0"/>
                  <a:t>=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da-DK" sz="8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a-DK" sz="8000" b="0" i="0" smtClean="0">
                            <a:latin typeface="Cambria Math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da-DK" sz="8000" baseline="30000" dirty="0"/>
                          <m:t>2</m:t>
                        </m:r>
                        <m:r>
                          <m:rPr>
                            <m:nor/>
                          </m:rPr>
                          <a:rPr lang="da-DK" sz="8000" b="0" i="0" baseline="30000" dirty="0" smtClean="0"/>
                          <m:t>−</m:t>
                        </m:r>
                        <m:r>
                          <m:rPr>
                            <m:nor/>
                          </m:rPr>
                          <a:rPr lang="da-DK" sz="8000" dirty="0" smtClean="0"/>
                          <m:t>b</m:t>
                        </m:r>
                        <m:r>
                          <m:rPr>
                            <m:nor/>
                          </m:rPr>
                          <a:rPr lang="da-DK" sz="8000" baseline="30000" dirty="0"/>
                          <m:t>2 </m:t>
                        </m:r>
                      </m:e>
                    </m:rad>
                  </m:oMath>
                </a14:m>
                <a:endParaRPr lang="da-DK" sz="8000" baseline="30000" dirty="0"/>
              </a:p>
            </p:txBody>
          </p:sp>
        </mc:Choice>
        <mc:Fallback xmlns="">
          <p:sp>
            <p:nvSpPr>
              <p:cNvPr id="11" name="Afrundet 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34967"/>
                <a:ext cx="4464496" cy="1759001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Afrundet rektangel 13"/>
              <p:cNvSpPr/>
              <p:nvPr/>
            </p:nvSpPr>
            <p:spPr>
              <a:xfrm>
                <a:off x="4069365" y="2569811"/>
                <a:ext cx="4464496" cy="1759001"/>
              </a:xfrm>
              <a:prstGeom prst="round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0" dirty="0" smtClean="0"/>
                  <a:t>b=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da-DK" sz="7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a-DK" sz="7200" b="0" i="0" smtClean="0">
                            <a:latin typeface="Cambria Math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da-DK" sz="7200" i="0" baseline="24000" dirty="0"/>
                          <m:t>2</m:t>
                        </m:r>
                        <m:r>
                          <m:rPr>
                            <m:nor/>
                          </m:rPr>
                          <a:rPr lang="da-DK" sz="7200" b="0" i="0" baseline="14000" dirty="0" smtClean="0"/>
                          <m:t>−</m:t>
                        </m:r>
                        <m:r>
                          <m:rPr>
                            <m:nor/>
                          </m:rPr>
                          <a:rPr lang="da-DK" sz="7200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da-DK" sz="7200" i="0" baseline="22000" dirty="0"/>
                          <m:t>2</m:t>
                        </m:r>
                        <m:r>
                          <m:rPr>
                            <m:nor/>
                          </m:rPr>
                          <a:rPr lang="da-DK" sz="7200" i="0" baseline="30000" dirty="0"/>
                          <m:t> </m:t>
                        </m:r>
                      </m:e>
                    </m:rad>
                  </m:oMath>
                </a14:m>
                <a:endParaRPr lang="da-DK" sz="7200" baseline="30000" dirty="0"/>
              </a:p>
            </p:txBody>
          </p:sp>
        </mc:Choice>
        <mc:Fallback xmlns="">
          <p:sp>
            <p:nvSpPr>
              <p:cNvPr id="14" name="Afrundet rektange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65" y="2569811"/>
                <a:ext cx="4464496" cy="1759001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tvinklet trekant 14"/>
          <p:cNvSpPr/>
          <p:nvPr/>
        </p:nvSpPr>
        <p:spPr>
          <a:xfrm>
            <a:off x="655495" y="569546"/>
            <a:ext cx="1922512" cy="1524422"/>
          </a:xfrm>
          <a:prstGeom prst="rt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tvinklet trekant 15"/>
          <p:cNvSpPr/>
          <p:nvPr/>
        </p:nvSpPr>
        <p:spPr>
          <a:xfrm>
            <a:off x="609227" y="2804876"/>
            <a:ext cx="2121180" cy="1523935"/>
          </a:xfrm>
          <a:prstGeom prst="rt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tvinklet trekant 16"/>
          <p:cNvSpPr/>
          <p:nvPr/>
        </p:nvSpPr>
        <p:spPr>
          <a:xfrm>
            <a:off x="609227" y="4908280"/>
            <a:ext cx="2196771" cy="1524423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562959" y="569546"/>
            <a:ext cx="92536" cy="15244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 rot="5400000">
            <a:off x="1627345" y="3315824"/>
            <a:ext cx="84942" cy="21211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 rot="18268054">
            <a:off x="1672983" y="4280671"/>
            <a:ext cx="135216" cy="267735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584808" y="1230771"/>
            <a:ext cx="558161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a</a:t>
            </a:r>
            <a:endParaRPr lang="da-DK" sz="3200" dirty="0"/>
          </a:p>
        </p:txBody>
      </p:sp>
      <p:sp>
        <p:nvSpPr>
          <p:cNvPr id="22" name="Rektangel 21"/>
          <p:cNvSpPr/>
          <p:nvPr/>
        </p:nvSpPr>
        <p:spPr>
          <a:xfrm>
            <a:off x="1182430" y="3855831"/>
            <a:ext cx="558161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/>
              <a:t>b</a:t>
            </a:r>
          </a:p>
        </p:txBody>
      </p:sp>
      <p:sp>
        <p:nvSpPr>
          <p:cNvPr id="23" name="Rektangel 22"/>
          <p:cNvSpPr/>
          <p:nvPr/>
        </p:nvSpPr>
        <p:spPr>
          <a:xfrm>
            <a:off x="1194970" y="5441891"/>
            <a:ext cx="558161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/>
              <a:t>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58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7737704" cy="33358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8451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3WVFH-k5ATw3WJ6BD9g0S7S1KOZy7LDrx8daijkWO4UXj_FI9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820" y="1700808"/>
            <a:ext cx="3528392" cy="421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frundet rektangel 3"/>
          <p:cNvSpPr/>
          <p:nvPr/>
        </p:nvSpPr>
        <p:spPr>
          <a:xfrm>
            <a:off x="2688139" y="336622"/>
            <a:ext cx="3311436" cy="130008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 smtClean="0"/>
              <a:t>Pythagoras</a:t>
            </a:r>
            <a:endParaRPr lang="da-DK" sz="4000" dirty="0"/>
          </a:p>
        </p:txBody>
      </p:sp>
      <p:sp>
        <p:nvSpPr>
          <p:cNvPr id="5" name="Retvinklet trekant 4"/>
          <p:cNvSpPr/>
          <p:nvPr/>
        </p:nvSpPr>
        <p:spPr>
          <a:xfrm>
            <a:off x="468476" y="2870965"/>
            <a:ext cx="2592288" cy="914400"/>
          </a:xfrm>
          <a:prstGeom prst="rtTriangl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tvinklet trekant 6"/>
          <p:cNvSpPr/>
          <p:nvPr/>
        </p:nvSpPr>
        <p:spPr>
          <a:xfrm rot="2803870">
            <a:off x="6551712" y="2870965"/>
            <a:ext cx="2592288" cy="914400"/>
          </a:xfrm>
          <a:prstGeom prst="rtTriangl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tvinklet trekant 7"/>
          <p:cNvSpPr/>
          <p:nvPr/>
        </p:nvSpPr>
        <p:spPr>
          <a:xfrm rot="1424462">
            <a:off x="902637" y="514876"/>
            <a:ext cx="590680" cy="914400"/>
          </a:xfrm>
          <a:prstGeom prst="rtTriangl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Afrundet rektangel 8"/>
          <p:cNvSpPr/>
          <p:nvPr/>
        </p:nvSpPr>
        <p:spPr>
          <a:xfrm rot="1058983">
            <a:off x="6266557" y="608914"/>
            <a:ext cx="2664296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 smtClean="0"/>
              <a:t>a</a:t>
            </a:r>
            <a:r>
              <a:rPr lang="da-DK" sz="4000" baseline="30000" dirty="0" smtClean="0"/>
              <a:t>2</a:t>
            </a:r>
            <a:r>
              <a:rPr lang="da-DK" sz="4000" dirty="0" smtClean="0"/>
              <a:t>+b</a:t>
            </a:r>
            <a:r>
              <a:rPr lang="da-DK" sz="4000" baseline="30000" dirty="0" smtClean="0"/>
              <a:t>2</a:t>
            </a:r>
            <a:r>
              <a:rPr lang="da-DK" sz="4000" dirty="0" smtClean="0"/>
              <a:t>=c</a:t>
            </a:r>
            <a:r>
              <a:rPr lang="da-DK" sz="4000" baseline="30000" dirty="0" smtClean="0"/>
              <a:t>2</a:t>
            </a:r>
            <a:endParaRPr lang="da-DK" sz="4000" baseline="30000" dirty="0"/>
          </a:p>
        </p:txBody>
      </p:sp>
      <p:sp>
        <p:nvSpPr>
          <p:cNvPr id="10" name="Retvinklet trekant 9"/>
          <p:cNvSpPr/>
          <p:nvPr/>
        </p:nvSpPr>
        <p:spPr>
          <a:xfrm rot="781590">
            <a:off x="6747111" y="5193039"/>
            <a:ext cx="1482427" cy="914400"/>
          </a:xfrm>
          <a:prstGeom prst="rtTriangl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Afrundet rektangel 10"/>
          <p:cNvSpPr/>
          <p:nvPr/>
        </p:nvSpPr>
        <p:spPr>
          <a:xfrm rot="20433925">
            <a:off x="320246" y="5193039"/>
            <a:ext cx="2664296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/>
              <a:t>a</a:t>
            </a:r>
            <a:r>
              <a:rPr lang="da-DK" sz="4000" baseline="30000" dirty="0" smtClean="0"/>
              <a:t>2</a:t>
            </a:r>
            <a:r>
              <a:rPr lang="da-DK" sz="4000" dirty="0" smtClean="0"/>
              <a:t>=c</a:t>
            </a:r>
            <a:r>
              <a:rPr lang="da-DK" sz="4000" baseline="30000" dirty="0" smtClean="0"/>
              <a:t>2-</a:t>
            </a:r>
            <a:r>
              <a:rPr lang="da-DK" sz="4000" dirty="0" smtClean="0"/>
              <a:t>b</a:t>
            </a:r>
            <a:r>
              <a:rPr lang="da-DK" sz="4000" baseline="30000" dirty="0" smtClean="0"/>
              <a:t>2</a:t>
            </a:r>
            <a:endParaRPr lang="da-DK" sz="4000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11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627784" y="1916832"/>
            <a:ext cx="3024336" cy="27363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da-DK" sz="12000" b="1" spc="150" dirty="0">
              <a:ln w="11430"/>
              <a:solidFill>
                <a:srgbClr val="F8F8F8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" name="Højre-venstrepil 4"/>
          <p:cNvSpPr/>
          <p:nvPr/>
        </p:nvSpPr>
        <p:spPr>
          <a:xfrm>
            <a:off x="2771800" y="4797152"/>
            <a:ext cx="2656312" cy="1224136"/>
          </a:xfrm>
          <a:prstGeom prst="left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5</a:t>
            </a:r>
          </a:p>
        </p:txBody>
      </p:sp>
      <p:sp>
        <p:nvSpPr>
          <p:cNvPr id="6" name="Opad-nedadgående pil 5"/>
          <p:cNvSpPr/>
          <p:nvPr/>
        </p:nvSpPr>
        <p:spPr>
          <a:xfrm>
            <a:off x="1187624" y="2095619"/>
            <a:ext cx="1132704" cy="2584304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400" dirty="0"/>
              <a:t>5</a:t>
            </a:r>
          </a:p>
        </p:txBody>
      </p:sp>
      <p:sp>
        <p:nvSpPr>
          <p:cNvPr id="7" name="Ellipse 6"/>
          <p:cNvSpPr/>
          <p:nvPr/>
        </p:nvSpPr>
        <p:spPr>
          <a:xfrm>
            <a:off x="3019836" y="2276872"/>
            <a:ext cx="2160240" cy="20162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7200" dirty="0" smtClean="0"/>
              <a:t>25</a:t>
            </a:r>
            <a:endParaRPr lang="da-DK" sz="7200" dirty="0"/>
          </a:p>
        </p:txBody>
      </p:sp>
      <p:sp>
        <p:nvSpPr>
          <p:cNvPr id="8" name="Rektangel 7"/>
          <p:cNvSpPr/>
          <p:nvPr/>
        </p:nvSpPr>
        <p:spPr>
          <a:xfrm>
            <a:off x="2949933" y="2132856"/>
            <a:ext cx="2448272" cy="2304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9600" b="1" spc="150" dirty="0" smtClean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√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4203976" y="4257092"/>
            <a:ext cx="2448272" cy="2304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000" b="1" spc="150" dirty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!</a:t>
            </a:r>
            <a:endParaRPr lang="da-DK" sz="4000" dirty="0"/>
          </a:p>
        </p:txBody>
      </p:sp>
      <p:sp>
        <p:nvSpPr>
          <p:cNvPr id="10" name="Rektangel 9"/>
          <p:cNvSpPr/>
          <p:nvPr/>
        </p:nvSpPr>
        <p:spPr>
          <a:xfrm>
            <a:off x="1691322" y="2235643"/>
            <a:ext cx="2448272" cy="2304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000" b="1" spc="150" dirty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!</a:t>
            </a:r>
            <a:endParaRPr lang="da-DK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40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627784" y="1916832"/>
            <a:ext cx="3024336" cy="27363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da-DK" sz="12000" b="1" spc="150" dirty="0">
              <a:ln w="11430"/>
              <a:solidFill>
                <a:srgbClr val="F8F8F8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" name="Højre-venstrepil 4"/>
          <p:cNvSpPr/>
          <p:nvPr/>
        </p:nvSpPr>
        <p:spPr>
          <a:xfrm>
            <a:off x="2771800" y="4797152"/>
            <a:ext cx="2656312" cy="1224136"/>
          </a:xfrm>
          <a:prstGeom prst="left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4</a:t>
            </a:r>
            <a:endParaRPr lang="da-DK" sz="4400" dirty="0"/>
          </a:p>
        </p:txBody>
      </p:sp>
      <p:sp>
        <p:nvSpPr>
          <p:cNvPr id="6" name="Opad-nedadgående pil 5"/>
          <p:cNvSpPr/>
          <p:nvPr/>
        </p:nvSpPr>
        <p:spPr>
          <a:xfrm>
            <a:off x="1187624" y="2095619"/>
            <a:ext cx="1132704" cy="2584304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400" dirty="0"/>
              <a:t>4</a:t>
            </a:r>
          </a:p>
        </p:txBody>
      </p:sp>
      <p:sp>
        <p:nvSpPr>
          <p:cNvPr id="7" name="Ellipse 6"/>
          <p:cNvSpPr/>
          <p:nvPr/>
        </p:nvSpPr>
        <p:spPr>
          <a:xfrm>
            <a:off x="3019836" y="2379659"/>
            <a:ext cx="2160240" cy="20162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7200" dirty="0" smtClean="0"/>
              <a:t>16</a:t>
            </a:r>
            <a:endParaRPr lang="da-DK" sz="7200" dirty="0"/>
          </a:p>
        </p:txBody>
      </p:sp>
      <p:sp>
        <p:nvSpPr>
          <p:cNvPr id="8" name="Rektangel 7"/>
          <p:cNvSpPr/>
          <p:nvPr/>
        </p:nvSpPr>
        <p:spPr>
          <a:xfrm>
            <a:off x="3006625" y="2235643"/>
            <a:ext cx="2448272" cy="2304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9600" b="1" spc="150" dirty="0" smtClean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√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4203976" y="4257092"/>
            <a:ext cx="2448272" cy="2304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000" b="1" spc="150" dirty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!</a:t>
            </a:r>
            <a:endParaRPr lang="da-DK" sz="4000" dirty="0"/>
          </a:p>
        </p:txBody>
      </p:sp>
      <p:sp>
        <p:nvSpPr>
          <p:cNvPr id="10" name="Rektangel 9"/>
          <p:cNvSpPr/>
          <p:nvPr/>
        </p:nvSpPr>
        <p:spPr>
          <a:xfrm>
            <a:off x="1755704" y="2235643"/>
            <a:ext cx="2448272" cy="2304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000" b="1" spc="150" dirty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!</a:t>
            </a:r>
            <a:endParaRPr lang="da-DK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5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75224" y="1635518"/>
            <a:ext cx="1869651" cy="11052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 smtClean="0"/>
              <a:t>4</a:t>
            </a:r>
            <a:r>
              <a:rPr lang="da-DK" sz="11500" baseline="18000" dirty="0" smtClean="0"/>
              <a:t>.</a:t>
            </a:r>
            <a:r>
              <a:rPr lang="da-DK" sz="6600" dirty="0" smtClean="0"/>
              <a:t>4</a:t>
            </a:r>
            <a:endParaRPr lang="da-DK" sz="6600" dirty="0"/>
          </a:p>
        </p:txBody>
      </p:sp>
      <p:sp>
        <p:nvSpPr>
          <p:cNvPr id="5" name="Rektangel 4"/>
          <p:cNvSpPr/>
          <p:nvPr/>
        </p:nvSpPr>
        <p:spPr>
          <a:xfrm>
            <a:off x="275224" y="3143223"/>
            <a:ext cx="1869651" cy="1105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/>
              <a:t>5</a:t>
            </a:r>
            <a:r>
              <a:rPr lang="da-DK" sz="9600" baseline="18000" dirty="0" smtClean="0"/>
              <a:t>.</a:t>
            </a:r>
            <a:r>
              <a:rPr lang="da-DK" sz="6000" dirty="0"/>
              <a:t>5</a:t>
            </a:r>
          </a:p>
        </p:txBody>
      </p:sp>
      <p:sp>
        <p:nvSpPr>
          <p:cNvPr id="6" name="Rektangel 5"/>
          <p:cNvSpPr/>
          <p:nvPr/>
        </p:nvSpPr>
        <p:spPr>
          <a:xfrm>
            <a:off x="2506759" y="1684051"/>
            <a:ext cx="1869651" cy="11052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/>
              <a:t>4</a:t>
            </a:r>
            <a:r>
              <a:rPr lang="da-DK" sz="4800" baseline="56000" dirty="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2483635" y="3128090"/>
            <a:ext cx="1869651" cy="1105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/>
              <a:t>5</a:t>
            </a:r>
            <a:r>
              <a:rPr lang="da-DK" sz="4800" baseline="52000" dirty="0"/>
              <a:t>2</a:t>
            </a:r>
          </a:p>
        </p:txBody>
      </p:sp>
      <p:sp>
        <p:nvSpPr>
          <p:cNvPr id="8" name="Lig med 7"/>
          <p:cNvSpPr/>
          <p:nvPr/>
        </p:nvSpPr>
        <p:spPr>
          <a:xfrm>
            <a:off x="1952056" y="1846815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9" name="Lig med 8"/>
          <p:cNvSpPr/>
          <p:nvPr/>
        </p:nvSpPr>
        <p:spPr>
          <a:xfrm>
            <a:off x="1907704" y="3305987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665720" y="1655943"/>
            <a:ext cx="1869651" cy="11052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 smtClean="0"/>
              <a:t> 16</a:t>
            </a:r>
            <a:endParaRPr lang="da-DK" sz="6600" dirty="0"/>
          </a:p>
        </p:txBody>
      </p:sp>
      <p:sp>
        <p:nvSpPr>
          <p:cNvPr id="11" name="Rektangel 10"/>
          <p:cNvSpPr/>
          <p:nvPr/>
        </p:nvSpPr>
        <p:spPr>
          <a:xfrm>
            <a:off x="4644525" y="3128090"/>
            <a:ext cx="1869651" cy="1105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/>
              <a:t> 25</a:t>
            </a:r>
            <a:endParaRPr lang="da-DK" sz="4800" baseline="52000" dirty="0"/>
          </a:p>
        </p:txBody>
      </p:sp>
      <p:sp>
        <p:nvSpPr>
          <p:cNvPr id="12" name="Lig med 11"/>
          <p:cNvSpPr/>
          <p:nvPr/>
        </p:nvSpPr>
        <p:spPr>
          <a:xfrm>
            <a:off x="4012940" y="1871045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3" name="Lig med 12"/>
          <p:cNvSpPr/>
          <p:nvPr/>
        </p:nvSpPr>
        <p:spPr>
          <a:xfrm>
            <a:off x="4012940" y="3290854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4636177" y="1108789"/>
            <a:ext cx="2448272" cy="2304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9600" b="1" spc="150" dirty="0" smtClean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√</a:t>
            </a:r>
            <a:endParaRPr lang="da-DK" dirty="0"/>
          </a:p>
        </p:txBody>
      </p:sp>
      <p:sp>
        <p:nvSpPr>
          <p:cNvPr id="15" name="Rektangel 14"/>
          <p:cNvSpPr/>
          <p:nvPr/>
        </p:nvSpPr>
        <p:spPr>
          <a:xfrm>
            <a:off x="4626160" y="2789323"/>
            <a:ext cx="2192005" cy="19649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9600" b="1" spc="150" dirty="0" smtClean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√</a:t>
            </a:r>
            <a:endParaRPr lang="da-DK" dirty="0"/>
          </a:p>
        </p:txBody>
      </p:sp>
      <p:sp>
        <p:nvSpPr>
          <p:cNvPr id="16" name="Rektangel 15"/>
          <p:cNvSpPr/>
          <p:nvPr/>
        </p:nvSpPr>
        <p:spPr>
          <a:xfrm>
            <a:off x="6767532" y="1666318"/>
            <a:ext cx="1869651" cy="11052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/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6767532" y="3178925"/>
            <a:ext cx="1869651" cy="1105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/>
              <a:t>5</a:t>
            </a:r>
            <a:endParaRPr lang="da-DK" sz="4800" baseline="52000" dirty="0"/>
          </a:p>
        </p:txBody>
      </p:sp>
      <p:sp>
        <p:nvSpPr>
          <p:cNvPr id="18" name="Lig med 17"/>
          <p:cNvSpPr/>
          <p:nvPr/>
        </p:nvSpPr>
        <p:spPr>
          <a:xfrm>
            <a:off x="6209582" y="3356822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9" name="Lig med 18"/>
          <p:cNvSpPr/>
          <p:nvPr/>
        </p:nvSpPr>
        <p:spPr>
          <a:xfrm>
            <a:off x="6209582" y="1933651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344222" y="4718549"/>
            <a:ext cx="1869651" cy="11052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/>
              <a:t>6</a:t>
            </a:r>
            <a:r>
              <a:rPr lang="da-DK" sz="9600" baseline="18000" dirty="0" smtClean="0"/>
              <a:t>.</a:t>
            </a:r>
            <a:r>
              <a:rPr lang="da-DK" sz="6000" dirty="0"/>
              <a:t>6</a:t>
            </a:r>
          </a:p>
        </p:txBody>
      </p:sp>
      <p:sp>
        <p:nvSpPr>
          <p:cNvPr id="21" name="Rektangel 20"/>
          <p:cNvSpPr/>
          <p:nvPr/>
        </p:nvSpPr>
        <p:spPr>
          <a:xfrm>
            <a:off x="2552633" y="4703416"/>
            <a:ext cx="1869651" cy="11052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/>
              <a:t>6</a:t>
            </a:r>
            <a:r>
              <a:rPr lang="da-DK" sz="4800" baseline="52000" dirty="0" smtClean="0"/>
              <a:t>2</a:t>
            </a:r>
            <a:endParaRPr lang="da-DK" sz="4800" baseline="52000" dirty="0"/>
          </a:p>
        </p:txBody>
      </p:sp>
      <p:sp>
        <p:nvSpPr>
          <p:cNvPr id="22" name="Lig med 21"/>
          <p:cNvSpPr/>
          <p:nvPr/>
        </p:nvSpPr>
        <p:spPr>
          <a:xfrm>
            <a:off x="1976702" y="4881313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4713523" y="4703416"/>
            <a:ext cx="1869651" cy="11052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/>
              <a:t> 36</a:t>
            </a:r>
            <a:endParaRPr lang="da-DK" sz="4800" baseline="52000" dirty="0"/>
          </a:p>
        </p:txBody>
      </p:sp>
      <p:sp>
        <p:nvSpPr>
          <p:cNvPr id="24" name="Lig med 23"/>
          <p:cNvSpPr/>
          <p:nvPr/>
        </p:nvSpPr>
        <p:spPr>
          <a:xfrm>
            <a:off x="4012940" y="4866180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6836530" y="4703416"/>
            <a:ext cx="1869651" cy="11052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/>
              <a:t>6</a:t>
            </a:r>
            <a:endParaRPr lang="da-DK" sz="4800" baseline="52000" dirty="0"/>
          </a:p>
        </p:txBody>
      </p:sp>
      <p:sp>
        <p:nvSpPr>
          <p:cNvPr id="26" name="Lig med 25"/>
          <p:cNvSpPr/>
          <p:nvPr/>
        </p:nvSpPr>
        <p:spPr>
          <a:xfrm>
            <a:off x="6278580" y="4932148"/>
            <a:ext cx="818687" cy="779744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4691616" y="4339556"/>
            <a:ext cx="2192005" cy="19649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9600" b="1" spc="150" dirty="0" smtClean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√</a:t>
            </a:r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861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vinklet trekant 3"/>
          <p:cNvSpPr/>
          <p:nvPr/>
        </p:nvSpPr>
        <p:spPr>
          <a:xfrm>
            <a:off x="3059831" y="2492896"/>
            <a:ext cx="2424011" cy="1728192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259911" y="2487975"/>
            <a:ext cx="1800199" cy="173803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3060110" y="4230929"/>
            <a:ext cx="2423733" cy="22224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rot="2139365">
            <a:off x="3602368" y="796924"/>
            <a:ext cx="2997054" cy="28253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 rot="2152975">
            <a:off x="3928628" y="1519496"/>
            <a:ext cx="2423733" cy="22224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 rot="2164430">
            <a:off x="4254569" y="975569"/>
            <a:ext cx="2987592" cy="628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 rot="18343129">
            <a:off x="2825178" y="1476580"/>
            <a:ext cx="2218266" cy="53539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3069449" y="3928338"/>
            <a:ext cx="288032" cy="29275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32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2520618" y="2261466"/>
            <a:ext cx="3971414" cy="175900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0" dirty="0" smtClean="0"/>
              <a:t>a</a:t>
            </a:r>
            <a:r>
              <a:rPr lang="da-DK" sz="8000" baseline="30000" dirty="0" smtClean="0"/>
              <a:t>2</a:t>
            </a:r>
            <a:r>
              <a:rPr lang="da-DK" sz="8000" dirty="0" smtClean="0"/>
              <a:t>+b</a:t>
            </a:r>
            <a:r>
              <a:rPr lang="da-DK" sz="8000" baseline="30000" dirty="0" smtClean="0"/>
              <a:t>2</a:t>
            </a:r>
            <a:r>
              <a:rPr lang="da-DK" sz="8000" dirty="0" smtClean="0"/>
              <a:t>=c</a:t>
            </a:r>
            <a:r>
              <a:rPr lang="da-DK" sz="8000" baseline="30000" dirty="0" smtClean="0"/>
              <a:t>2</a:t>
            </a:r>
            <a:endParaRPr lang="da-DK" sz="8000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302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vinklet trekant 3"/>
          <p:cNvSpPr/>
          <p:nvPr/>
        </p:nvSpPr>
        <p:spPr>
          <a:xfrm>
            <a:off x="2412575" y="2453131"/>
            <a:ext cx="2424011" cy="1728192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612655" y="2448210"/>
            <a:ext cx="1800199" cy="173803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412854" y="4191164"/>
            <a:ext cx="2423733" cy="22224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rot="2139365">
            <a:off x="2955112" y="757159"/>
            <a:ext cx="2997054" cy="28253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292463" y="3216757"/>
            <a:ext cx="558161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a</a:t>
            </a:r>
            <a:endParaRPr lang="da-DK" sz="3200" dirty="0"/>
          </a:p>
        </p:txBody>
      </p:sp>
      <p:sp>
        <p:nvSpPr>
          <p:cNvPr id="12" name="Rektangel 11"/>
          <p:cNvSpPr/>
          <p:nvPr/>
        </p:nvSpPr>
        <p:spPr>
          <a:xfrm>
            <a:off x="1251775" y="3673957"/>
            <a:ext cx="521958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a</a:t>
            </a:r>
            <a:endParaRPr lang="da-DK" sz="3200" dirty="0"/>
          </a:p>
        </p:txBody>
      </p:sp>
      <p:sp>
        <p:nvSpPr>
          <p:cNvPr id="13" name="Rektangel 12"/>
          <p:cNvSpPr/>
          <p:nvPr/>
        </p:nvSpPr>
        <p:spPr>
          <a:xfrm>
            <a:off x="3102762" y="3733965"/>
            <a:ext cx="521958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/>
              <a:t>b</a:t>
            </a:r>
          </a:p>
        </p:txBody>
      </p:sp>
      <p:sp>
        <p:nvSpPr>
          <p:cNvPr id="14" name="Rektangel 13"/>
          <p:cNvSpPr/>
          <p:nvPr/>
        </p:nvSpPr>
        <p:spPr>
          <a:xfrm>
            <a:off x="2412854" y="5073767"/>
            <a:ext cx="521958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b</a:t>
            </a:r>
            <a:endParaRPr lang="da-DK" sz="3200" dirty="0"/>
          </a:p>
        </p:txBody>
      </p:sp>
      <p:sp>
        <p:nvSpPr>
          <p:cNvPr id="15" name="Rektangel 14"/>
          <p:cNvSpPr/>
          <p:nvPr/>
        </p:nvSpPr>
        <p:spPr>
          <a:xfrm>
            <a:off x="3060108" y="5055393"/>
            <a:ext cx="1129223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 smtClean="0"/>
              <a:t>b</a:t>
            </a:r>
            <a:r>
              <a:rPr lang="da-DK" sz="6600" baseline="30000" dirty="0" smtClean="0"/>
              <a:t>2</a:t>
            </a:r>
            <a:endParaRPr lang="da-DK" sz="6600" baseline="30000" dirty="0"/>
          </a:p>
        </p:txBody>
      </p:sp>
      <p:sp>
        <p:nvSpPr>
          <p:cNvPr id="16" name="Rektangel 15"/>
          <p:cNvSpPr/>
          <p:nvPr/>
        </p:nvSpPr>
        <p:spPr>
          <a:xfrm>
            <a:off x="1035751" y="2790189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/>
              <a:t>a</a:t>
            </a:r>
            <a:r>
              <a:rPr lang="da-DK" sz="6600" baseline="30000" dirty="0" smtClean="0"/>
              <a:t>2</a:t>
            </a:r>
            <a:endParaRPr lang="da-DK" sz="6600" baseline="30000" dirty="0"/>
          </a:p>
        </p:txBody>
      </p:sp>
      <p:sp>
        <p:nvSpPr>
          <p:cNvPr id="17" name="Rektangel 16"/>
          <p:cNvSpPr/>
          <p:nvPr/>
        </p:nvSpPr>
        <p:spPr>
          <a:xfrm>
            <a:off x="3913450" y="1727933"/>
            <a:ext cx="1129223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/>
              <a:t>c</a:t>
            </a:r>
            <a:r>
              <a:rPr lang="da-DK" sz="6600" baseline="30000" dirty="0" smtClean="0"/>
              <a:t>2</a:t>
            </a:r>
            <a:endParaRPr lang="da-DK" sz="6600" baseline="30000" dirty="0"/>
          </a:p>
        </p:txBody>
      </p:sp>
      <p:sp>
        <p:nvSpPr>
          <p:cNvPr id="18" name="Rektangel 17"/>
          <p:cNvSpPr/>
          <p:nvPr/>
        </p:nvSpPr>
        <p:spPr>
          <a:xfrm rot="2310166">
            <a:off x="2975941" y="3458406"/>
            <a:ext cx="1410771" cy="43110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 spc="150" dirty="0" smtClean="0">
                <a:ln w="11430"/>
                <a:solidFill>
                  <a:srgbClr val="F8F8F8"/>
                </a:solidFill>
              </a:rPr>
              <a:t>c</a:t>
            </a:r>
            <a:endParaRPr lang="da-DK" sz="3200" b="1" baseline="30000" dirty="0"/>
          </a:p>
        </p:txBody>
      </p:sp>
      <p:sp>
        <p:nvSpPr>
          <p:cNvPr id="19" name="Rektangel 18"/>
          <p:cNvSpPr/>
          <p:nvPr/>
        </p:nvSpPr>
        <p:spPr>
          <a:xfrm rot="2167710">
            <a:off x="3120954" y="1642666"/>
            <a:ext cx="1410771" cy="43110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 spc="150" dirty="0" smtClean="0">
                <a:ln w="11430"/>
                <a:solidFill>
                  <a:srgbClr val="F8F8F8"/>
                </a:solidFill>
              </a:rPr>
              <a:t>c</a:t>
            </a:r>
            <a:endParaRPr lang="da-DK" sz="3200" b="1" baseline="30000" dirty="0"/>
          </a:p>
        </p:txBody>
      </p:sp>
      <p:sp>
        <p:nvSpPr>
          <p:cNvPr id="20" name="Rektangel 19"/>
          <p:cNvSpPr/>
          <p:nvPr/>
        </p:nvSpPr>
        <p:spPr>
          <a:xfrm>
            <a:off x="2427527" y="3888573"/>
            <a:ext cx="288032" cy="29275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387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frundet rektangel 15"/>
          <p:cNvSpPr/>
          <p:nvPr/>
        </p:nvSpPr>
        <p:spPr>
          <a:xfrm>
            <a:off x="5292080" y="4906317"/>
            <a:ext cx="3384376" cy="1507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tvinklet trekant 3"/>
          <p:cNvSpPr/>
          <p:nvPr/>
        </p:nvSpPr>
        <p:spPr>
          <a:xfrm>
            <a:off x="2412575" y="2453131"/>
            <a:ext cx="2424011" cy="1728192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612655" y="2448210"/>
            <a:ext cx="1800199" cy="173803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2412854" y="4191164"/>
            <a:ext cx="2423733" cy="22224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rot="2139365">
            <a:off x="2955112" y="757159"/>
            <a:ext cx="2997054" cy="28253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1854413" y="3088626"/>
            <a:ext cx="558161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a</a:t>
            </a:r>
            <a:endParaRPr lang="da-DK" sz="3200" dirty="0"/>
          </a:p>
        </p:txBody>
      </p:sp>
      <p:sp>
        <p:nvSpPr>
          <p:cNvPr id="9" name="Rektangel 8"/>
          <p:cNvSpPr/>
          <p:nvPr/>
        </p:nvSpPr>
        <p:spPr>
          <a:xfrm>
            <a:off x="1251775" y="3673957"/>
            <a:ext cx="521958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a</a:t>
            </a:r>
            <a:endParaRPr lang="da-DK" sz="3200" dirty="0"/>
          </a:p>
        </p:txBody>
      </p:sp>
      <p:sp>
        <p:nvSpPr>
          <p:cNvPr id="10" name="Rektangel 9"/>
          <p:cNvSpPr/>
          <p:nvPr/>
        </p:nvSpPr>
        <p:spPr>
          <a:xfrm>
            <a:off x="3363601" y="4283557"/>
            <a:ext cx="521958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/>
              <a:t>b</a:t>
            </a:r>
          </a:p>
        </p:txBody>
      </p:sp>
      <p:sp>
        <p:nvSpPr>
          <p:cNvPr id="11" name="Rektangel 10"/>
          <p:cNvSpPr/>
          <p:nvPr/>
        </p:nvSpPr>
        <p:spPr>
          <a:xfrm>
            <a:off x="2412854" y="5073767"/>
            <a:ext cx="521958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b</a:t>
            </a:r>
            <a:endParaRPr lang="da-DK" sz="3200" dirty="0"/>
          </a:p>
        </p:txBody>
      </p:sp>
      <p:sp>
        <p:nvSpPr>
          <p:cNvPr id="12" name="Rektangel 11"/>
          <p:cNvSpPr/>
          <p:nvPr/>
        </p:nvSpPr>
        <p:spPr>
          <a:xfrm>
            <a:off x="3060108" y="5055393"/>
            <a:ext cx="1129223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 smtClean="0"/>
              <a:t>b</a:t>
            </a:r>
            <a:r>
              <a:rPr lang="da-DK" sz="6600" baseline="30000" dirty="0" smtClean="0"/>
              <a:t>2</a:t>
            </a:r>
            <a:endParaRPr lang="da-DK" sz="6600" baseline="30000" dirty="0"/>
          </a:p>
        </p:txBody>
      </p:sp>
      <p:sp>
        <p:nvSpPr>
          <p:cNvPr id="13" name="Rektangel 12"/>
          <p:cNvSpPr/>
          <p:nvPr/>
        </p:nvSpPr>
        <p:spPr>
          <a:xfrm>
            <a:off x="1035751" y="2780996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/>
              <a:t>a</a:t>
            </a:r>
            <a:r>
              <a:rPr lang="da-DK" sz="6600" baseline="30000" dirty="0" smtClean="0"/>
              <a:t>2</a:t>
            </a:r>
            <a:endParaRPr lang="da-DK" sz="6600" baseline="30000" dirty="0"/>
          </a:p>
        </p:txBody>
      </p:sp>
      <p:sp>
        <p:nvSpPr>
          <p:cNvPr id="14" name="Rektangel 13"/>
          <p:cNvSpPr/>
          <p:nvPr/>
        </p:nvSpPr>
        <p:spPr>
          <a:xfrm>
            <a:off x="3913450" y="1727933"/>
            <a:ext cx="1129223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/>
              <a:t>c</a:t>
            </a:r>
            <a:r>
              <a:rPr lang="da-DK" sz="6600" baseline="30000" dirty="0" smtClean="0"/>
              <a:t>2</a:t>
            </a:r>
            <a:endParaRPr lang="da-DK" sz="6600" baseline="30000" dirty="0"/>
          </a:p>
        </p:txBody>
      </p:sp>
      <p:sp>
        <p:nvSpPr>
          <p:cNvPr id="17" name="Rektangel 16"/>
          <p:cNvSpPr/>
          <p:nvPr/>
        </p:nvSpPr>
        <p:spPr>
          <a:xfrm>
            <a:off x="5850243" y="5302367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+</a:t>
            </a:r>
            <a:endParaRPr lang="da-DK" sz="4400" baseline="30000" dirty="0"/>
          </a:p>
        </p:txBody>
      </p:sp>
      <p:sp>
        <p:nvSpPr>
          <p:cNvPr id="18" name="Rektangel 17"/>
          <p:cNvSpPr/>
          <p:nvPr/>
        </p:nvSpPr>
        <p:spPr>
          <a:xfrm>
            <a:off x="6984268" y="5302367"/>
            <a:ext cx="954005" cy="8837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baseline="30000" dirty="0"/>
          </a:p>
        </p:txBody>
      </p:sp>
      <p:sp>
        <p:nvSpPr>
          <p:cNvPr id="19" name="Rektangel 18"/>
          <p:cNvSpPr/>
          <p:nvPr/>
        </p:nvSpPr>
        <p:spPr>
          <a:xfrm rot="2310166">
            <a:off x="2975941" y="3458406"/>
            <a:ext cx="1410771" cy="43110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 spc="150" dirty="0" smtClean="0">
                <a:ln w="11430"/>
                <a:solidFill>
                  <a:srgbClr val="F8F8F8"/>
                </a:solidFill>
              </a:rPr>
              <a:t>c</a:t>
            </a:r>
            <a:endParaRPr lang="da-DK" sz="3200" b="1" baseline="30000" dirty="0"/>
          </a:p>
        </p:txBody>
      </p:sp>
      <p:sp>
        <p:nvSpPr>
          <p:cNvPr id="20" name="Rektangel 19"/>
          <p:cNvSpPr/>
          <p:nvPr/>
        </p:nvSpPr>
        <p:spPr>
          <a:xfrm rot="2167710">
            <a:off x="3120954" y="1642666"/>
            <a:ext cx="1410771" cy="43110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 spc="150" dirty="0" smtClean="0">
                <a:ln w="11430"/>
                <a:solidFill>
                  <a:srgbClr val="F8F8F8"/>
                </a:solidFill>
              </a:rPr>
              <a:t>c</a:t>
            </a:r>
            <a:endParaRPr lang="da-DK" sz="3200" b="1" baseline="30000" dirty="0"/>
          </a:p>
        </p:txBody>
      </p:sp>
      <p:sp>
        <p:nvSpPr>
          <p:cNvPr id="21" name="Rektangel 20"/>
          <p:cNvSpPr/>
          <p:nvPr/>
        </p:nvSpPr>
        <p:spPr>
          <a:xfrm>
            <a:off x="2412854" y="3881447"/>
            <a:ext cx="288032" cy="29275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353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0139 L 0.47153 0.37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49" y="1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34775 0.0451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78" y="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39636 0.530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9" y="2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8|6|2.4|8.3|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6.5|1.9|7.4|5.5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|1.5|3.2|2.4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2.5|1.4|4|0.9|2.9|1.2|1.4|8.5|2.6|1.2|2.2|1.6|4|2.5|1.1|6.7|2.2|1.3|1.7|1.5|3.1|2.2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3|11.5|2.7|2.7|3.6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|2|4.6|6.4|6.5|2.4|4.6|3|4.7|4.8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2.3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3.2|2.6|4.3|3|3.7|3.5|1.2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110</Words>
  <Application>Microsoft Macintosh PowerPoint</Application>
  <PresentationFormat>Skærmshow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</dc:creator>
  <cp:lastModifiedBy>Jesper Albinus</cp:lastModifiedBy>
  <cp:revision>33</cp:revision>
  <dcterms:created xsi:type="dcterms:W3CDTF">2011-08-01T21:59:45Z</dcterms:created>
  <dcterms:modified xsi:type="dcterms:W3CDTF">2015-09-19T18:23:29Z</dcterms:modified>
</cp:coreProperties>
</file>