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8" r:id="rId4"/>
    <p:sldId id="268" r:id="rId5"/>
    <p:sldId id="269" r:id="rId6"/>
    <p:sldId id="270" r:id="rId7"/>
    <p:sldId id="271" r:id="rId8"/>
    <p:sldId id="272" r:id="rId9"/>
    <p:sldId id="273" r:id="rId10"/>
    <p:sldId id="274" r:id="rId1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650" y="-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1963E-AECF-4E69-898D-5E21466FA151}" type="datetimeFigureOut">
              <a:rPr lang="da-DK" smtClean="0"/>
              <a:t>12-08-2011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3719A-C883-469C-B0DB-BB8591743A6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76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1963E-AECF-4E69-898D-5E21466FA151}" type="datetimeFigureOut">
              <a:rPr lang="da-DK" smtClean="0"/>
              <a:t>12-08-2011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3719A-C883-469C-B0DB-BB8591743A6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16898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1963E-AECF-4E69-898D-5E21466FA151}" type="datetimeFigureOut">
              <a:rPr lang="da-DK" smtClean="0"/>
              <a:t>12-08-2011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3719A-C883-469C-B0DB-BB8591743A6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1086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1963E-AECF-4E69-898D-5E21466FA151}" type="datetimeFigureOut">
              <a:rPr lang="da-DK" smtClean="0"/>
              <a:t>12-08-2011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3719A-C883-469C-B0DB-BB8591743A6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22030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1963E-AECF-4E69-898D-5E21466FA151}" type="datetimeFigureOut">
              <a:rPr lang="da-DK" smtClean="0"/>
              <a:t>12-08-2011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3719A-C883-469C-B0DB-BB8591743A6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12083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1963E-AECF-4E69-898D-5E21466FA151}" type="datetimeFigureOut">
              <a:rPr lang="da-DK" smtClean="0"/>
              <a:t>12-08-2011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3719A-C883-469C-B0DB-BB8591743A6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1613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1963E-AECF-4E69-898D-5E21466FA151}" type="datetimeFigureOut">
              <a:rPr lang="da-DK" smtClean="0"/>
              <a:t>12-08-2011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3719A-C883-469C-B0DB-BB8591743A6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955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1963E-AECF-4E69-898D-5E21466FA151}" type="datetimeFigureOut">
              <a:rPr lang="da-DK" smtClean="0"/>
              <a:t>12-08-2011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3719A-C883-469C-B0DB-BB8591743A6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9868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1963E-AECF-4E69-898D-5E21466FA151}" type="datetimeFigureOut">
              <a:rPr lang="da-DK" smtClean="0"/>
              <a:t>12-08-2011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3719A-C883-469C-B0DB-BB8591743A6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1097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1963E-AECF-4E69-898D-5E21466FA151}" type="datetimeFigureOut">
              <a:rPr lang="da-DK" smtClean="0"/>
              <a:t>12-08-2011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3719A-C883-469C-B0DB-BB8591743A6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24761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1963E-AECF-4E69-898D-5E21466FA151}" type="datetimeFigureOut">
              <a:rPr lang="da-DK" smtClean="0"/>
              <a:t>12-08-2011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3719A-C883-469C-B0DB-BB8591743A6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15760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1963E-AECF-4E69-898D-5E21466FA151}" type="datetimeFigureOut">
              <a:rPr lang="da-DK" smtClean="0"/>
              <a:t>12-08-2011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3719A-C883-469C-B0DB-BB8591743A6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2223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0768"/>
            <a:ext cx="8923268" cy="3846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947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0768"/>
            <a:ext cx="8923268" cy="384692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24730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/>
          <p:cNvSpPr/>
          <p:nvPr/>
        </p:nvSpPr>
        <p:spPr>
          <a:xfrm>
            <a:off x="1799692" y="1268760"/>
            <a:ext cx="4824536" cy="4606343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Ellipse 3"/>
          <p:cNvSpPr/>
          <p:nvPr/>
        </p:nvSpPr>
        <p:spPr>
          <a:xfrm>
            <a:off x="2051720" y="1504141"/>
            <a:ext cx="4320480" cy="4104456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perspectiveAbove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da-DK" sz="15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Lucida Handwriting" pitchFamily="66" charset="0"/>
              </a:rPr>
              <a:t>∏</a:t>
            </a:r>
            <a:endParaRPr lang="da-DK" sz="15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tvinklet trekant 8"/>
          <p:cNvSpPr/>
          <p:nvPr/>
        </p:nvSpPr>
        <p:spPr>
          <a:xfrm rot="21029429">
            <a:off x="5614060" y="4251922"/>
            <a:ext cx="914400" cy="914400"/>
          </a:xfrm>
          <a:prstGeom prst="rtTriangl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5323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1799692" y="1268760"/>
            <a:ext cx="4824536" cy="4606343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Ellipse 4"/>
          <p:cNvSpPr/>
          <p:nvPr/>
        </p:nvSpPr>
        <p:spPr>
          <a:xfrm>
            <a:off x="2051720" y="1504141"/>
            <a:ext cx="4320480" cy="4104456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perspectiveAbove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da-DK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Lucida Handwriting" pitchFamily="66" charset="0"/>
              </a:rPr>
              <a:t>∏=3,14</a:t>
            </a:r>
            <a:endParaRPr lang="da-DK" sz="5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etvinklet trekant 5"/>
          <p:cNvSpPr/>
          <p:nvPr/>
        </p:nvSpPr>
        <p:spPr>
          <a:xfrm rot="21029429">
            <a:off x="5614060" y="4251922"/>
            <a:ext cx="914400" cy="914400"/>
          </a:xfrm>
          <a:prstGeom prst="rtTriangl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11" name="Lige pilforbindelse 10"/>
          <p:cNvCxnSpPr>
            <a:stCxn id="5" idx="2"/>
            <a:endCxn id="5" idx="6"/>
          </p:cNvCxnSpPr>
          <p:nvPr/>
        </p:nvCxnSpPr>
        <p:spPr>
          <a:xfrm>
            <a:off x="2051720" y="3556369"/>
            <a:ext cx="4320480" cy="0"/>
          </a:xfrm>
          <a:prstGeom prst="straightConnector1">
            <a:avLst/>
          </a:prstGeom>
          <a:ln w="127000">
            <a:headEnd type="arrow"/>
            <a:tailEnd type="arrow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576950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ue 10"/>
          <p:cNvSpPr/>
          <p:nvPr/>
        </p:nvSpPr>
        <p:spPr>
          <a:xfrm rot="13559820">
            <a:off x="1975882" y="1106272"/>
            <a:ext cx="3487488" cy="3491234"/>
          </a:xfrm>
          <a:prstGeom prst="arc">
            <a:avLst/>
          </a:prstGeom>
          <a:ln w="2159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>
              <a:solidFill>
                <a:prstClr val="black"/>
              </a:solidFill>
            </a:endParaRPr>
          </a:p>
        </p:txBody>
      </p:sp>
      <p:sp>
        <p:nvSpPr>
          <p:cNvPr id="27" name="Bue 26"/>
          <p:cNvSpPr/>
          <p:nvPr/>
        </p:nvSpPr>
        <p:spPr>
          <a:xfrm rot="8192780">
            <a:off x="-990488" y="-6085182"/>
            <a:ext cx="11253399" cy="10997315"/>
          </a:xfrm>
          <a:prstGeom prst="arc">
            <a:avLst/>
          </a:prstGeom>
          <a:ln w="2159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>
              <a:solidFill>
                <a:prstClr val="black"/>
              </a:solidFill>
            </a:endParaRPr>
          </a:p>
        </p:txBody>
      </p:sp>
      <p:sp>
        <p:nvSpPr>
          <p:cNvPr id="12" name="Bue 11"/>
          <p:cNvSpPr/>
          <p:nvPr/>
        </p:nvSpPr>
        <p:spPr>
          <a:xfrm rot="5400000">
            <a:off x="1384775" y="-1581244"/>
            <a:ext cx="5416150" cy="7624486"/>
          </a:xfrm>
          <a:prstGeom prst="arc">
            <a:avLst/>
          </a:prstGeom>
          <a:ln w="2159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>
              <a:solidFill>
                <a:prstClr val="black"/>
              </a:solidFill>
            </a:endParaRPr>
          </a:p>
        </p:txBody>
      </p:sp>
      <p:sp>
        <p:nvSpPr>
          <p:cNvPr id="13" name="Bue 12"/>
          <p:cNvSpPr/>
          <p:nvPr/>
        </p:nvSpPr>
        <p:spPr>
          <a:xfrm rot="10800000">
            <a:off x="928679" y="-334834"/>
            <a:ext cx="8064896" cy="5239752"/>
          </a:xfrm>
          <a:prstGeom prst="arc">
            <a:avLst/>
          </a:prstGeom>
          <a:ln w="2159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>
              <a:solidFill>
                <a:prstClr val="black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2731217" y="1529292"/>
            <a:ext cx="3358990" cy="342038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prstClr val="white"/>
              </a:solidFill>
            </a:endParaRPr>
          </a:p>
        </p:txBody>
      </p:sp>
      <p:sp>
        <p:nvSpPr>
          <p:cNvPr id="7" name="Bue 6"/>
          <p:cNvSpPr/>
          <p:nvPr/>
        </p:nvSpPr>
        <p:spPr>
          <a:xfrm rot="10800000">
            <a:off x="1979710" y="764703"/>
            <a:ext cx="4862006" cy="4164791"/>
          </a:xfrm>
          <a:prstGeom prst="arc">
            <a:avLst/>
          </a:prstGeom>
          <a:ln w="2159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>
              <a:solidFill>
                <a:prstClr val="black"/>
              </a:solidFill>
            </a:endParaRPr>
          </a:p>
        </p:txBody>
      </p:sp>
      <p:sp>
        <p:nvSpPr>
          <p:cNvPr id="8" name="Bue 7"/>
          <p:cNvSpPr/>
          <p:nvPr/>
        </p:nvSpPr>
        <p:spPr>
          <a:xfrm rot="1690287">
            <a:off x="3921535" y="1383101"/>
            <a:ext cx="2919147" cy="3392092"/>
          </a:xfrm>
          <a:prstGeom prst="arc">
            <a:avLst>
              <a:gd name="adj1" fmla="val 15899855"/>
              <a:gd name="adj2" fmla="val 0"/>
            </a:avLst>
          </a:prstGeom>
          <a:ln w="2222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>
              <a:solidFill>
                <a:prstClr val="black"/>
              </a:solidFill>
            </a:endParaRPr>
          </a:p>
        </p:txBody>
      </p:sp>
      <p:sp>
        <p:nvSpPr>
          <p:cNvPr id="9" name="Bue 8"/>
          <p:cNvSpPr/>
          <p:nvPr/>
        </p:nvSpPr>
        <p:spPr>
          <a:xfrm rot="5400000">
            <a:off x="2451724" y="512862"/>
            <a:ext cx="3833919" cy="4999349"/>
          </a:xfrm>
          <a:prstGeom prst="arc">
            <a:avLst/>
          </a:prstGeom>
          <a:ln w="2159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>
              <a:solidFill>
                <a:prstClr val="black"/>
              </a:solidFill>
            </a:endParaRPr>
          </a:p>
        </p:txBody>
      </p:sp>
      <p:cxnSp>
        <p:nvCxnSpPr>
          <p:cNvPr id="17" name="Lige forbindelse 16"/>
          <p:cNvCxnSpPr/>
          <p:nvPr/>
        </p:nvCxnSpPr>
        <p:spPr>
          <a:xfrm flipH="1">
            <a:off x="280607" y="5013176"/>
            <a:ext cx="8712968" cy="0"/>
          </a:xfrm>
          <a:prstGeom prst="line">
            <a:avLst/>
          </a:prstGeom>
          <a:ln w="2159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Ellipse 3"/>
          <p:cNvSpPr/>
          <p:nvPr/>
        </p:nvSpPr>
        <p:spPr>
          <a:xfrm>
            <a:off x="3023695" y="1840532"/>
            <a:ext cx="2774033" cy="2797899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prstClr val="white"/>
              </a:solidFill>
            </a:endParaRPr>
          </a:p>
        </p:txBody>
      </p:sp>
      <p:cxnSp>
        <p:nvCxnSpPr>
          <p:cNvPr id="30" name="Lige pilforbindelse 29"/>
          <p:cNvCxnSpPr/>
          <p:nvPr/>
        </p:nvCxnSpPr>
        <p:spPr>
          <a:xfrm>
            <a:off x="3023694" y="3239482"/>
            <a:ext cx="2774033" cy="0"/>
          </a:xfrm>
          <a:prstGeom prst="straightConnector1">
            <a:avLst/>
          </a:prstGeom>
          <a:ln w="127000">
            <a:solidFill>
              <a:srgbClr val="92D050"/>
            </a:solidFill>
            <a:headEnd type="arrow"/>
            <a:tailEnd type="arrow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2" name="Lige pilforbindelse 31"/>
          <p:cNvCxnSpPr/>
          <p:nvPr/>
        </p:nvCxnSpPr>
        <p:spPr>
          <a:xfrm>
            <a:off x="3211844" y="5629746"/>
            <a:ext cx="2774033" cy="0"/>
          </a:xfrm>
          <a:prstGeom prst="straightConnector1">
            <a:avLst/>
          </a:prstGeom>
          <a:ln w="127000">
            <a:solidFill>
              <a:srgbClr val="92D050"/>
            </a:solidFill>
            <a:headEnd type="arrow"/>
            <a:tailEnd type="arrow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3" name="Lige pilforbindelse 32"/>
          <p:cNvCxnSpPr/>
          <p:nvPr/>
        </p:nvCxnSpPr>
        <p:spPr>
          <a:xfrm>
            <a:off x="5985877" y="5629746"/>
            <a:ext cx="2774033" cy="0"/>
          </a:xfrm>
          <a:prstGeom prst="straightConnector1">
            <a:avLst/>
          </a:prstGeom>
          <a:ln w="127000">
            <a:solidFill>
              <a:srgbClr val="92D050"/>
            </a:solidFill>
            <a:headEnd type="arrow"/>
            <a:tailEnd type="arrow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67620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11111E-6 C -0.00764 0.01019 -0.00921 0.0257 -0.01667 0.03658 C -0.03212 0.05972 -0.02813 0.05509 -0.0415 0.06644 C -0.04636 0.07454 -0.05608 0.0919 -0.06146 0.0963 C -0.06893 0.10255 -0.07761 0.10926 -0.08473 0.1169 C -0.09271 0.12546 -0.10157 0.14236 -0.10955 0.14908 C -0.1125 0.15139 -0.11546 0.15324 -0.11806 0.15602 C -0.14219 0.18403 -0.1198 0.16088 -0.13629 0.18357 C -0.14671 0.19815 -0.16233 0.20695 -0.17448 0.21806 C -0.18264 0.23542 -0.19289 0.25972 -0.20764 0.26644 C -0.2099 0.26875 -0.22552 0.28426 -0.22917 0.28935 C -0.23473 0.29699 -0.23924 0.30648 -0.24427 0.31458 C -0.25174 0.32685 -0.26893 0.34259 -0.28073 0.34676 C -0.28629 0.35185 -0.28368 0.35139 -0.28733 0.35139 " pathEditMode="relative" rAng="0" ptsTypes="fffffffffffffA">
                                      <p:cBhvr>
                                        <p:cTn id="3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75" y="17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7" grpId="0" animBg="1"/>
      <p:bldP spid="12" grpId="0" animBg="1"/>
      <p:bldP spid="13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jbyskolen.odense.dk/Faelles/Skoleporten/jorde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196752"/>
            <a:ext cx="4268596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edadbuet pil 4"/>
          <p:cNvSpPr/>
          <p:nvPr/>
        </p:nvSpPr>
        <p:spPr>
          <a:xfrm>
            <a:off x="1907704" y="607968"/>
            <a:ext cx="5247241" cy="1512168"/>
          </a:xfrm>
          <a:prstGeom prst="curved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prstClr val="black"/>
              </a:solidFill>
            </a:endParaRPr>
          </a:p>
        </p:txBody>
      </p:sp>
      <p:sp>
        <p:nvSpPr>
          <p:cNvPr id="7" name="Nedadbuet pil 6"/>
          <p:cNvSpPr/>
          <p:nvPr/>
        </p:nvSpPr>
        <p:spPr>
          <a:xfrm rot="10800000">
            <a:off x="1889386" y="4509120"/>
            <a:ext cx="5247241" cy="1512168"/>
          </a:xfrm>
          <a:prstGeom prst="curved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prstClr val="black"/>
              </a:solidFill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2915816" y="1508068"/>
            <a:ext cx="3096344" cy="6120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40.075km</a:t>
            </a:r>
          </a:p>
        </p:txBody>
      </p:sp>
      <p:sp>
        <p:nvSpPr>
          <p:cNvPr id="11" name="Højre-venstrepil 10"/>
          <p:cNvSpPr/>
          <p:nvPr/>
        </p:nvSpPr>
        <p:spPr>
          <a:xfrm>
            <a:off x="2627784" y="2762926"/>
            <a:ext cx="3888432" cy="1260140"/>
          </a:xfrm>
          <a:prstGeom prst="left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12.756km</a:t>
            </a:r>
          </a:p>
        </p:txBody>
      </p:sp>
      <p:sp>
        <p:nvSpPr>
          <p:cNvPr id="13" name="Rektangel 12"/>
          <p:cNvSpPr/>
          <p:nvPr/>
        </p:nvSpPr>
        <p:spPr>
          <a:xfrm>
            <a:off x="2411760" y="2435170"/>
            <a:ext cx="4104456" cy="15301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Lig med 11"/>
          <p:cNvSpPr/>
          <p:nvPr/>
        </p:nvSpPr>
        <p:spPr>
          <a:xfrm>
            <a:off x="6697745" y="2130987"/>
            <a:ext cx="914400" cy="914400"/>
          </a:xfrm>
          <a:prstGeom prst="mathEqual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prstClr val="black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902740" y="733982"/>
            <a:ext cx="7286635" cy="485525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9600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3.14!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5183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6" grpId="0" animBg="1"/>
      <p:bldP spid="11" grpId="0" animBg="1"/>
      <p:bldP spid="13" grpId="0" animBg="1"/>
      <p:bldP spid="12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flvdvdconverter.net/images/flv-to-dvd-convert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68760"/>
            <a:ext cx="4176464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Højre-venstrepil 3"/>
          <p:cNvSpPr/>
          <p:nvPr/>
        </p:nvSpPr>
        <p:spPr>
          <a:xfrm>
            <a:off x="1403648" y="2636912"/>
            <a:ext cx="3600400" cy="984464"/>
          </a:xfrm>
          <a:prstGeom prst="left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 dirty="0">
                <a:solidFill>
                  <a:prstClr val="white"/>
                </a:solidFill>
              </a:rPr>
              <a:t>12 cm</a:t>
            </a:r>
          </a:p>
        </p:txBody>
      </p:sp>
      <p:sp>
        <p:nvSpPr>
          <p:cNvPr id="6" name="Ellipse 5"/>
          <p:cNvSpPr/>
          <p:nvPr/>
        </p:nvSpPr>
        <p:spPr>
          <a:xfrm>
            <a:off x="5986127" y="2473390"/>
            <a:ext cx="2422329" cy="1311505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3.14</a:t>
            </a:r>
          </a:p>
        </p:txBody>
      </p:sp>
      <p:sp>
        <p:nvSpPr>
          <p:cNvPr id="5" name="Afrundet rektangel 4"/>
          <p:cNvSpPr/>
          <p:nvPr/>
        </p:nvSpPr>
        <p:spPr>
          <a:xfrm>
            <a:off x="5050904" y="2689601"/>
            <a:ext cx="914400" cy="914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800" dirty="0">
                <a:solidFill>
                  <a:prstClr val="white"/>
                </a:solidFill>
              </a:rPr>
              <a:t>x</a:t>
            </a:r>
          </a:p>
        </p:txBody>
      </p:sp>
      <p:sp>
        <p:nvSpPr>
          <p:cNvPr id="7" name="Opadbuet pil 6"/>
          <p:cNvSpPr/>
          <p:nvPr/>
        </p:nvSpPr>
        <p:spPr>
          <a:xfrm>
            <a:off x="971600" y="4437112"/>
            <a:ext cx="4536504" cy="136815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prstClr val="black"/>
              </a:solidFill>
            </a:endParaRPr>
          </a:p>
        </p:txBody>
      </p:sp>
      <p:sp>
        <p:nvSpPr>
          <p:cNvPr id="9" name="Opadbuet pil 8"/>
          <p:cNvSpPr/>
          <p:nvPr/>
        </p:nvSpPr>
        <p:spPr>
          <a:xfrm rot="10800000">
            <a:off x="908758" y="584684"/>
            <a:ext cx="4536504" cy="136815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prstClr val="black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1295635" y="1282141"/>
            <a:ext cx="3816425" cy="385242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5400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36,7cm!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6809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5" grpId="0" animBg="1"/>
      <p:bldP spid="7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ebuy.dk/aimages/udslarge/1877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882" y="1209792"/>
            <a:ext cx="4176464" cy="4130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padbuet pil 3"/>
          <p:cNvSpPr/>
          <p:nvPr/>
        </p:nvSpPr>
        <p:spPr>
          <a:xfrm>
            <a:off x="539552" y="4293096"/>
            <a:ext cx="4824536" cy="1656184"/>
          </a:xfrm>
          <a:prstGeom prst="curvedUp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prstClr val="black"/>
              </a:solidFill>
            </a:endParaRPr>
          </a:p>
        </p:txBody>
      </p:sp>
      <p:sp>
        <p:nvSpPr>
          <p:cNvPr id="6" name="Opadbuet pil 5"/>
          <p:cNvSpPr/>
          <p:nvPr/>
        </p:nvSpPr>
        <p:spPr>
          <a:xfrm rot="10800000">
            <a:off x="323528" y="908720"/>
            <a:ext cx="4824536" cy="1656184"/>
          </a:xfrm>
          <a:prstGeom prst="curvedUp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prstClr val="black"/>
              </a:solidFill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1774540" y="495920"/>
            <a:ext cx="1922512" cy="914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000" dirty="0">
                <a:solidFill>
                  <a:prstClr val="white"/>
                </a:solidFill>
              </a:rPr>
              <a:t>8,48cm</a:t>
            </a:r>
          </a:p>
        </p:txBody>
      </p:sp>
      <p:cxnSp>
        <p:nvCxnSpPr>
          <p:cNvPr id="8" name="Lige forbindelse 7"/>
          <p:cNvCxnSpPr/>
          <p:nvPr/>
        </p:nvCxnSpPr>
        <p:spPr>
          <a:xfrm flipH="1">
            <a:off x="3852284" y="508909"/>
            <a:ext cx="1101824" cy="1227903"/>
          </a:xfrm>
          <a:prstGeom prst="line">
            <a:avLst/>
          </a:prstGeom>
          <a:ln w="206375">
            <a:solidFill>
              <a:srgbClr val="7030A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lipse 12"/>
          <p:cNvSpPr/>
          <p:nvPr/>
        </p:nvSpPr>
        <p:spPr>
          <a:xfrm>
            <a:off x="4644008" y="566470"/>
            <a:ext cx="2422329" cy="1311505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3.14</a:t>
            </a:r>
          </a:p>
        </p:txBody>
      </p:sp>
      <p:sp>
        <p:nvSpPr>
          <p:cNvPr id="11" name="Lig med 10"/>
          <p:cNvSpPr/>
          <p:nvPr/>
        </p:nvSpPr>
        <p:spPr>
          <a:xfrm>
            <a:off x="7066337" y="765022"/>
            <a:ext cx="914400" cy="914400"/>
          </a:xfrm>
          <a:prstGeom prst="mathEqual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prstClr val="black"/>
              </a:solidFill>
            </a:endParaRPr>
          </a:p>
        </p:txBody>
      </p:sp>
      <p:sp>
        <p:nvSpPr>
          <p:cNvPr id="14" name="Højre-venstrepil 13"/>
          <p:cNvSpPr/>
          <p:nvPr/>
        </p:nvSpPr>
        <p:spPr>
          <a:xfrm>
            <a:off x="971600" y="2564905"/>
            <a:ext cx="3888432" cy="1224136"/>
          </a:xfrm>
          <a:prstGeom prst="left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2,7cm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6318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5" grpId="0" animBg="1"/>
      <p:bldP spid="13" grpId="0" animBg="1"/>
      <p:bldP spid="11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t3.gstatic.com/images?q=tbn:ANd9GcRZ44zz3MKftkZawcmDmq9PwoLPsERtmWLhskY_OQV28CWjgVK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92696"/>
            <a:ext cx="6789351" cy="511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ksplosion 1 4"/>
          <p:cNvSpPr/>
          <p:nvPr/>
        </p:nvSpPr>
        <p:spPr>
          <a:xfrm>
            <a:off x="1269931" y="980282"/>
            <a:ext cx="6192688" cy="4536504"/>
          </a:xfrm>
          <a:prstGeom prst="irregularSeal1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4400" b="1" dirty="0">
                <a:solidFill>
                  <a:prstClr val="white"/>
                </a:solidFill>
              </a:rPr>
              <a:t>67.890 decimaler!</a:t>
            </a:r>
            <a:endParaRPr lang="da-DK" sz="4400" dirty="0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52951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1691680" y="620688"/>
            <a:ext cx="5688632" cy="5472608"/>
          </a:xfrm>
          <a:prstGeom prst="ellipse">
            <a:avLst/>
          </a:prstGeom>
          <a:ln w="95250"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prstClr val="white"/>
              </a:solidFill>
            </a:endParaRPr>
          </a:p>
        </p:txBody>
      </p:sp>
      <p:cxnSp>
        <p:nvCxnSpPr>
          <p:cNvPr id="6" name="Lige forbindelse 5"/>
          <p:cNvCxnSpPr/>
          <p:nvPr/>
        </p:nvCxnSpPr>
        <p:spPr>
          <a:xfrm>
            <a:off x="5076056" y="692696"/>
            <a:ext cx="2304256" cy="2664296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Lige forbindelse 8"/>
          <p:cNvCxnSpPr/>
          <p:nvPr/>
        </p:nvCxnSpPr>
        <p:spPr>
          <a:xfrm flipH="1">
            <a:off x="2339752" y="1988839"/>
            <a:ext cx="3852430" cy="3168353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Lige forbindelse 12"/>
          <p:cNvCxnSpPr/>
          <p:nvPr/>
        </p:nvCxnSpPr>
        <p:spPr>
          <a:xfrm flipH="1">
            <a:off x="1691680" y="620688"/>
            <a:ext cx="2664297" cy="252028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Lige forbindelse 22"/>
          <p:cNvCxnSpPr/>
          <p:nvPr/>
        </p:nvCxnSpPr>
        <p:spPr>
          <a:xfrm flipH="1" flipV="1">
            <a:off x="3059834" y="1844824"/>
            <a:ext cx="3384374" cy="360040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" name="Ellipse 27"/>
          <p:cNvSpPr/>
          <p:nvPr/>
        </p:nvSpPr>
        <p:spPr>
          <a:xfrm>
            <a:off x="4355977" y="3247453"/>
            <a:ext cx="360040" cy="36004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prstClr val="white"/>
              </a:solidFill>
            </a:endParaRPr>
          </a:p>
        </p:txBody>
      </p:sp>
      <p:sp>
        <p:nvSpPr>
          <p:cNvPr id="30" name="Rektangel 29"/>
          <p:cNvSpPr/>
          <p:nvPr/>
        </p:nvSpPr>
        <p:spPr>
          <a:xfrm rot="3019094">
            <a:off x="5957359" y="2105227"/>
            <a:ext cx="457200" cy="441033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>
              <a:solidFill>
                <a:prstClr val="black"/>
              </a:solidFill>
            </a:endParaRPr>
          </a:p>
        </p:txBody>
      </p:sp>
      <p:sp>
        <p:nvSpPr>
          <p:cNvPr id="31" name="Rektangel 30"/>
          <p:cNvSpPr/>
          <p:nvPr/>
        </p:nvSpPr>
        <p:spPr>
          <a:xfrm rot="2774279">
            <a:off x="2831234" y="1975442"/>
            <a:ext cx="457200" cy="45720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7859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 animBg="1"/>
      <p:bldP spid="3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|4.4|4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1.1|1.1|1.5|2.1|2.2|1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5.4|6|2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5.3|3.3|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3.2|1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5|4.6|4|3.9|1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20</Words>
  <Application>Microsoft Office PowerPoint</Application>
  <PresentationFormat>Skærmshow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10</vt:i4>
      </vt:variant>
    </vt:vector>
  </HeadingPairs>
  <TitlesOfParts>
    <vt:vector size="11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Jesper</dc:creator>
  <cp:lastModifiedBy>Jesper</cp:lastModifiedBy>
  <cp:revision>31</cp:revision>
  <dcterms:created xsi:type="dcterms:W3CDTF">2011-07-25T08:41:07Z</dcterms:created>
  <dcterms:modified xsi:type="dcterms:W3CDTF">2011-08-12T16:04:26Z</dcterms:modified>
</cp:coreProperties>
</file>