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BF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15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E117-96D9-6146-854E-7065D819EDB2}" type="datetimeFigureOut">
              <a:rPr lang="da-DK" smtClean="0"/>
              <a:t>19/09/15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442C-93CF-8146-9B14-1978AE5EA3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011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E117-96D9-6146-854E-7065D819EDB2}" type="datetimeFigureOut">
              <a:rPr lang="da-DK" smtClean="0"/>
              <a:t>19/09/15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442C-93CF-8146-9B14-1978AE5EA3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6543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E117-96D9-6146-854E-7065D819EDB2}" type="datetimeFigureOut">
              <a:rPr lang="da-DK" smtClean="0"/>
              <a:t>19/09/15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442C-93CF-8146-9B14-1978AE5EA3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2346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E117-96D9-6146-854E-7065D819EDB2}" type="datetimeFigureOut">
              <a:rPr lang="da-DK" smtClean="0"/>
              <a:t>19/09/15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442C-93CF-8146-9B14-1978AE5EA3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4693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E117-96D9-6146-854E-7065D819EDB2}" type="datetimeFigureOut">
              <a:rPr lang="da-DK" smtClean="0"/>
              <a:t>19/09/15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442C-93CF-8146-9B14-1978AE5EA3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3282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E117-96D9-6146-854E-7065D819EDB2}" type="datetimeFigureOut">
              <a:rPr lang="da-DK" smtClean="0"/>
              <a:t>19/09/15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442C-93CF-8146-9B14-1978AE5EA3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85798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E117-96D9-6146-854E-7065D819EDB2}" type="datetimeFigureOut">
              <a:rPr lang="da-DK" smtClean="0"/>
              <a:t>19/09/15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442C-93CF-8146-9B14-1978AE5EA3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6013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E117-96D9-6146-854E-7065D819EDB2}" type="datetimeFigureOut">
              <a:rPr lang="da-DK" smtClean="0"/>
              <a:t>19/09/15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442C-93CF-8146-9B14-1978AE5EA3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5113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E117-96D9-6146-854E-7065D819EDB2}" type="datetimeFigureOut">
              <a:rPr lang="da-DK" smtClean="0"/>
              <a:t>19/09/15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442C-93CF-8146-9B14-1978AE5EA3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3411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E117-96D9-6146-854E-7065D819EDB2}" type="datetimeFigureOut">
              <a:rPr lang="da-DK" smtClean="0"/>
              <a:t>19/09/15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442C-93CF-8146-9B14-1978AE5EA3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1510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E117-96D9-6146-854E-7065D819EDB2}" type="datetimeFigureOut">
              <a:rPr lang="da-DK" smtClean="0"/>
              <a:t>19/09/15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442C-93CF-8146-9B14-1978AE5EA3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538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0E117-96D9-6146-854E-7065D819EDB2}" type="datetimeFigureOut">
              <a:rPr lang="da-DK" smtClean="0"/>
              <a:t>19/09/15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9442C-93CF-8146-9B14-1978AE5EA3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6483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Algebra med papir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21158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 rot="16200000">
            <a:off x="2422252" y="1034429"/>
            <a:ext cx="3705390" cy="47662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6" name="Lige forbindelse 5"/>
          <p:cNvCxnSpPr/>
          <p:nvPr/>
        </p:nvCxnSpPr>
        <p:spPr>
          <a:xfrm>
            <a:off x="1891832" y="2459242"/>
            <a:ext cx="47662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/>
          <p:cNvCxnSpPr/>
          <p:nvPr/>
        </p:nvCxnSpPr>
        <p:spPr>
          <a:xfrm flipV="1">
            <a:off x="3679204" y="1564849"/>
            <a:ext cx="0" cy="37053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kstfelt 11"/>
          <p:cNvSpPr txBox="1"/>
          <p:nvPr/>
        </p:nvSpPr>
        <p:spPr>
          <a:xfrm>
            <a:off x="2756767" y="965579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C</a:t>
            </a:r>
          </a:p>
          <a:p>
            <a:endParaRPr lang="da-DK" dirty="0"/>
          </a:p>
        </p:txBody>
      </p:sp>
      <p:sp>
        <p:nvSpPr>
          <p:cNvPr id="13" name="Tekstfelt 12"/>
          <p:cNvSpPr txBox="1"/>
          <p:nvPr/>
        </p:nvSpPr>
        <p:spPr>
          <a:xfrm>
            <a:off x="1304606" y="1880812"/>
            <a:ext cx="295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a</a:t>
            </a:r>
            <a:endParaRPr lang="da-DK" dirty="0"/>
          </a:p>
        </p:txBody>
      </p:sp>
      <p:sp>
        <p:nvSpPr>
          <p:cNvPr id="14" name="Tekstfelt 13"/>
          <p:cNvSpPr txBox="1"/>
          <p:nvPr/>
        </p:nvSpPr>
        <p:spPr>
          <a:xfrm>
            <a:off x="1246324" y="3962763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b</a:t>
            </a:r>
          </a:p>
        </p:txBody>
      </p:sp>
      <p:sp>
        <p:nvSpPr>
          <p:cNvPr id="15" name="Tekstfelt 14"/>
          <p:cNvSpPr txBox="1"/>
          <p:nvPr/>
        </p:nvSpPr>
        <p:spPr>
          <a:xfrm>
            <a:off x="5088555" y="900109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x</a:t>
            </a:r>
            <a:endParaRPr lang="da-DK" dirty="0"/>
          </a:p>
        </p:txBody>
      </p:sp>
      <p:sp>
        <p:nvSpPr>
          <p:cNvPr id="16" name="Tekstfelt 15"/>
          <p:cNvSpPr txBox="1"/>
          <p:nvPr/>
        </p:nvSpPr>
        <p:spPr>
          <a:xfrm>
            <a:off x="382415" y="6062538"/>
            <a:ext cx="2339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Hvor lang er hver side?</a:t>
            </a:r>
            <a:endParaRPr lang="da-DK" dirty="0"/>
          </a:p>
        </p:txBody>
      </p:sp>
      <p:sp>
        <p:nvSpPr>
          <p:cNvPr id="17" name="Tekstfelt 16"/>
          <p:cNvSpPr txBox="1"/>
          <p:nvPr/>
        </p:nvSpPr>
        <p:spPr>
          <a:xfrm>
            <a:off x="2756767" y="6070904"/>
            <a:ext cx="2541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Hvor lang er omkredsen?</a:t>
            </a:r>
            <a:endParaRPr lang="da-DK" dirty="0"/>
          </a:p>
        </p:txBody>
      </p:sp>
      <p:sp>
        <p:nvSpPr>
          <p:cNvPr id="18" name="Tekstfelt 17"/>
          <p:cNvSpPr txBox="1"/>
          <p:nvPr/>
        </p:nvSpPr>
        <p:spPr>
          <a:xfrm>
            <a:off x="5298110" y="6062538"/>
            <a:ext cx="35573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Hvad er arealet af de små firkanter? </a:t>
            </a:r>
          </a:p>
          <a:p>
            <a:r>
              <a:rPr lang="da-DK" dirty="0" smtClean="0"/>
              <a:t>Hvad er det samlede samlede </a:t>
            </a:r>
            <a:r>
              <a:rPr lang="da-DK" dirty="0" smtClean="0"/>
              <a:t>areal?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82006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 rot="16200000">
            <a:off x="2422252" y="1034429"/>
            <a:ext cx="3705390" cy="47662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6" name="Lige forbindelse 5"/>
          <p:cNvCxnSpPr/>
          <p:nvPr/>
        </p:nvCxnSpPr>
        <p:spPr>
          <a:xfrm>
            <a:off x="1891832" y="2749747"/>
            <a:ext cx="47662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/>
          <p:cNvCxnSpPr/>
          <p:nvPr/>
        </p:nvCxnSpPr>
        <p:spPr>
          <a:xfrm flipV="1">
            <a:off x="3679204" y="1564849"/>
            <a:ext cx="0" cy="37053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kstfelt 11"/>
          <p:cNvSpPr txBox="1"/>
          <p:nvPr/>
        </p:nvSpPr>
        <p:spPr>
          <a:xfrm>
            <a:off x="2756767" y="965579"/>
            <a:ext cx="282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c</a:t>
            </a:r>
          </a:p>
        </p:txBody>
      </p:sp>
      <p:sp>
        <p:nvSpPr>
          <p:cNvPr id="13" name="Tekstfelt 12"/>
          <p:cNvSpPr txBox="1"/>
          <p:nvPr/>
        </p:nvSpPr>
        <p:spPr>
          <a:xfrm>
            <a:off x="1304606" y="1880812"/>
            <a:ext cx="295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a</a:t>
            </a:r>
            <a:endParaRPr lang="da-DK" dirty="0"/>
          </a:p>
        </p:txBody>
      </p:sp>
      <p:sp>
        <p:nvSpPr>
          <p:cNvPr id="14" name="Tekstfelt 13"/>
          <p:cNvSpPr txBox="1"/>
          <p:nvPr/>
        </p:nvSpPr>
        <p:spPr>
          <a:xfrm>
            <a:off x="1246324" y="3962763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b</a:t>
            </a:r>
          </a:p>
        </p:txBody>
      </p:sp>
      <p:sp>
        <p:nvSpPr>
          <p:cNvPr id="15" name="Tekstfelt 14"/>
          <p:cNvSpPr txBox="1"/>
          <p:nvPr/>
        </p:nvSpPr>
        <p:spPr>
          <a:xfrm>
            <a:off x="5088555" y="900109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x</a:t>
            </a:r>
            <a:endParaRPr lang="da-DK" dirty="0"/>
          </a:p>
        </p:txBody>
      </p:sp>
      <p:sp>
        <p:nvSpPr>
          <p:cNvPr id="16" name="Tekstfelt 15"/>
          <p:cNvSpPr txBox="1"/>
          <p:nvPr/>
        </p:nvSpPr>
        <p:spPr>
          <a:xfrm>
            <a:off x="382415" y="6062538"/>
            <a:ext cx="2339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Hvor lang er hver side?</a:t>
            </a:r>
            <a:endParaRPr lang="da-DK" dirty="0"/>
          </a:p>
        </p:txBody>
      </p:sp>
      <p:sp>
        <p:nvSpPr>
          <p:cNvPr id="17" name="Tekstfelt 16"/>
          <p:cNvSpPr txBox="1"/>
          <p:nvPr/>
        </p:nvSpPr>
        <p:spPr>
          <a:xfrm>
            <a:off x="2756767" y="6070904"/>
            <a:ext cx="2541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Hvor lang er omkredsen?</a:t>
            </a:r>
            <a:endParaRPr lang="da-DK" dirty="0"/>
          </a:p>
        </p:txBody>
      </p:sp>
      <p:sp>
        <p:nvSpPr>
          <p:cNvPr id="18" name="Tekstfelt 17"/>
          <p:cNvSpPr txBox="1"/>
          <p:nvPr/>
        </p:nvSpPr>
        <p:spPr>
          <a:xfrm>
            <a:off x="5298110" y="6062538"/>
            <a:ext cx="35573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Hvad er arealet af de små firkanter? </a:t>
            </a:r>
          </a:p>
          <a:p>
            <a:r>
              <a:rPr lang="da-DK" dirty="0" smtClean="0"/>
              <a:t>Det samlede areal?</a:t>
            </a:r>
            <a:endParaRPr lang="da-DK" dirty="0"/>
          </a:p>
        </p:txBody>
      </p:sp>
      <p:sp>
        <p:nvSpPr>
          <p:cNvPr id="2" name="Rektangel 1"/>
          <p:cNvSpPr/>
          <p:nvPr/>
        </p:nvSpPr>
        <p:spPr>
          <a:xfrm>
            <a:off x="1891833" y="1564847"/>
            <a:ext cx="1787372" cy="1184899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26247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 rot="16200000">
            <a:off x="2422252" y="1034429"/>
            <a:ext cx="3705390" cy="47662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6" name="Lige forbindelse 5"/>
          <p:cNvCxnSpPr/>
          <p:nvPr/>
        </p:nvCxnSpPr>
        <p:spPr>
          <a:xfrm>
            <a:off x="1891832" y="2749747"/>
            <a:ext cx="47662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/>
          <p:cNvCxnSpPr/>
          <p:nvPr/>
        </p:nvCxnSpPr>
        <p:spPr>
          <a:xfrm flipV="1">
            <a:off x="3679204" y="1564849"/>
            <a:ext cx="0" cy="37053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kstfelt 11"/>
          <p:cNvSpPr txBox="1"/>
          <p:nvPr/>
        </p:nvSpPr>
        <p:spPr>
          <a:xfrm>
            <a:off x="2756767" y="965579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C</a:t>
            </a:r>
          </a:p>
          <a:p>
            <a:endParaRPr lang="da-DK" dirty="0"/>
          </a:p>
        </p:txBody>
      </p:sp>
      <p:sp>
        <p:nvSpPr>
          <p:cNvPr id="13" name="Tekstfelt 12"/>
          <p:cNvSpPr txBox="1"/>
          <p:nvPr/>
        </p:nvSpPr>
        <p:spPr>
          <a:xfrm>
            <a:off x="1304606" y="1880812"/>
            <a:ext cx="295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a</a:t>
            </a:r>
            <a:endParaRPr lang="da-DK" dirty="0"/>
          </a:p>
        </p:txBody>
      </p:sp>
      <p:sp>
        <p:nvSpPr>
          <p:cNvPr id="14" name="Tekstfelt 13"/>
          <p:cNvSpPr txBox="1"/>
          <p:nvPr/>
        </p:nvSpPr>
        <p:spPr>
          <a:xfrm>
            <a:off x="1246324" y="3962763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b</a:t>
            </a:r>
          </a:p>
        </p:txBody>
      </p:sp>
      <p:sp>
        <p:nvSpPr>
          <p:cNvPr id="15" name="Tekstfelt 14"/>
          <p:cNvSpPr txBox="1"/>
          <p:nvPr/>
        </p:nvSpPr>
        <p:spPr>
          <a:xfrm>
            <a:off x="5088555" y="900109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x</a:t>
            </a:r>
            <a:endParaRPr lang="da-DK" dirty="0"/>
          </a:p>
        </p:txBody>
      </p:sp>
      <p:sp>
        <p:nvSpPr>
          <p:cNvPr id="16" name="Tekstfelt 15"/>
          <p:cNvSpPr txBox="1"/>
          <p:nvPr/>
        </p:nvSpPr>
        <p:spPr>
          <a:xfrm>
            <a:off x="382415" y="6062538"/>
            <a:ext cx="2339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Hvor lang er hver side?</a:t>
            </a:r>
            <a:endParaRPr lang="da-DK" dirty="0"/>
          </a:p>
        </p:txBody>
      </p:sp>
      <p:sp>
        <p:nvSpPr>
          <p:cNvPr id="17" name="Tekstfelt 16"/>
          <p:cNvSpPr txBox="1"/>
          <p:nvPr/>
        </p:nvSpPr>
        <p:spPr>
          <a:xfrm>
            <a:off x="2756767" y="6070904"/>
            <a:ext cx="2541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Hvor lang er omkredsen?</a:t>
            </a:r>
            <a:endParaRPr lang="da-DK" dirty="0"/>
          </a:p>
        </p:txBody>
      </p:sp>
      <p:sp>
        <p:nvSpPr>
          <p:cNvPr id="18" name="Tekstfelt 17"/>
          <p:cNvSpPr txBox="1"/>
          <p:nvPr/>
        </p:nvSpPr>
        <p:spPr>
          <a:xfrm>
            <a:off x="5298110" y="6062538"/>
            <a:ext cx="36276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Hvad er arealet af </a:t>
            </a:r>
            <a:r>
              <a:rPr lang="da-DK" dirty="0" smtClean="0"/>
              <a:t>det b blå område</a:t>
            </a:r>
            <a:r>
              <a:rPr lang="da-DK" dirty="0" smtClean="0"/>
              <a:t>? 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2" name="Retvinklet trekant 1"/>
          <p:cNvSpPr/>
          <p:nvPr/>
        </p:nvSpPr>
        <p:spPr>
          <a:xfrm rot="16200000">
            <a:off x="3651633" y="2508188"/>
            <a:ext cx="2764873" cy="3247986"/>
          </a:xfrm>
          <a:prstGeom prst="rt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78583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 rot="16200000">
            <a:off x="2927452" y="425657"/>
            <a:ext cx="3488166" cy="57665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9" name="Lige forbindelse 8"/>
          <p:cNvCxnSpPr/>
          <p:nvPr/>
        </p:nvCxnSpPr>
        <p:spPr>
          <a:xfrm flipV="1">
            <a:off x="5402000" y="1564849"/>
            <a:ext cx="0" cy="34881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kstfelt 12"/>
          <p:cNvSpPr txBox="1"/>
          <p:nvPr/>
        </p:nvSpPr>
        <p:spPr>
          <a:xfrm>
            <a:off x="1304606" y="3405386"/>
            <a:ext cx="295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a</a:t>
            </a:r>
            <a:endParaRPr lang="da-DK" dirty="0"/>
          </a:p>
        </p:txBody>
      </p:sp>
      <p:sp>
        <p:nvSpPr>
          <p:cNvPr id="15" name="Tekstfelt 14"/>
          <p:cNvSpPr txBox="1"/>
          <p:nvPr/>
        </p:nvSpPr>
        <p:spPr>
          <a:xfrm>
            <a:off x="6358997" y="92182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x</a:t>
            </a:r>
            <a:endParaRPr lang="da-DK" dirty="0"/>
          </a:p>
        </p:txBody>
      </p:sp>
      <p:sp>
        <p:nvSpPr>
          <p:cNvPr id="19" name="Tekstfelt 18"/>
          <p:cNvSpPr txBox="1"/>
          <p:nvPr/>
        </p:nvSpPr>
        <p:spPr>
          <a:xfrm>
            <a:off x="3381651" y="938299"/>
            <a:ext cx="295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a</a:t>
            </a:r>
            <a:endParaRPr lang="da-DK" dirty="0"/>
          </a:p>
        </p:txBody>
      </p:sp>
      <p:sp>
        <p:nvSpPr>
          <p:cNvPr id="2" name="Ellipse 1"/>
          <p:cNvSpPr/>
          <p:nvPr/>
        </p:nvSpPr>
        <p:spPr>
          <a:xfrm>
            <a:off x="1788262" y="1564849"/>
            <a:ext cx="3613738" cy="3488164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Rektangel 4"/>
          <p:cNvSpPr/>
          <p:nvPr/>
        </p:nvSpPr>
        <p:spPr>
          <a:xfrm>
            <a:off x="5402000" y="1564849"/>
            <a:ext cx="2152808" cy="3488164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Tekstfelt 2"/>
          <p:cNvSpPr txBox="1"/>
          <p:nvPr/>
        </p:nvSpPr>
        <p:spPr>
          <a:xfrm>
            <a:off x="468725" y="5477985"/>
            <a:ext cx="5570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Hvad er omkredsen og arealet af den sammensatte figur?</a:t>
            </a:r>
            <a:endParaRPr lang="da-DK" dirty="0"/>
          </a:p>
        </p:txBody>
      </p:sp>
      <p:sp>
        <p:nvSpPr>
          <p:cNvPr id="10" name="Tekstfelt 9"/>
          <p:cNvSpPr txBox="1"/>
          <p:nvPr/>
        </p:nvSpPr>
        <p:spPr>
          <a:xfrm>
            <a:off x="371012" y="5866899"/>
            <a:ext cx="5198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Hvad er omkredsen og arealet  af de forskellige figur?</a:t>
            </a:r>
            <a:endParaRPr lang="da-DK" dirty="0"/>
          </a:p>
        </p:txBody>
      </p:sp>
      <p:sp>
        <p:nvSpPr>
          <p:cNvPr id="11" name="Tekstfelt 10"/>
          <p:cNvSpPr txBox="1"/>
          <p:nvPr/>
        </p:nvSpPr>
        <p:spPr>
          <a:xfrm>
            <a:off x="523877" y="6221007"/>
            <a:ext cx="3454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Hvad er arealet af det blå område?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59096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 rot="16200000">
            <a:off x="2629578" y="2445288"/>
            <a:ext cx="1766410" cy="344903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Tekstfelt 12"/>
          <p:cNvSpPr txBox="1"/>
          <p:nvPr/>
        </p:nvSpPr>
        <p:spPr>
          <a:xfrm>
            <a:off x="3517366" y="5320751"/>
            <a:ext cx="295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a</a:t>
            </a:r>
            <a:endParaRPr lang="da-DK" dirty="0"/>
          </a:p>
        </p:txBody>
      </p:sp>
      <p:sp>
        <p:nvSpPr>
          <p:cNvPr id="2" name="Ellipse 1"/>
          <p:cNvSpPr/>
          <p:nvPr/>
        </p:nvSpPr>
        <p:spPr>
          <a:xfrm>
            <a:off x="1788262" y="1564849"/>
            <a:ext cx="3449039" cy="3488164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Rektangel 9"/>
          <p:cNvSpPr/>
          <p:nvPr/>
        </p:nvSpPr>
        <p:spPr>
          <a:xfrm rot="16200000">
            <a:off x="6078615" y="2445289"/>
            <a:ext cx="1766410" cy="344903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Ellipse 10"/>
          <p:cNvSpPr/>
          <p:nvPr/>
        </p:nvSpPr>
        <p:spPr>
          <a:xfrm>
            <a:off x="5237303" y="3286602"/>
            <a:ext cx="3449039" cy="3488164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Tekstfelt 2"/>
          <p:cNvSpPr txBox="1"/>
          <p:nvPr/>
        </p:nvSpPr>
        <p:spPr>
          <a:xfrm>
            <a:off x="684451" y="218581"/>
            <a:ext cx="6847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Hvad er arealet af den sammensatte figur ( det blå og det orange areal)</a:t>
            </a:r>
            <a:endParaRPr lang="da-DK" dirty="0"/>
          </a:p>
        </p:txBody>
      </p:sp>
      <p:sp>
        <p:nvSpPr>
          <p:cNvPr id="5" name="Tekstfelt 4"/>
          <p:cNvSpPr txBox="1"/>
          <p:nvPr/>
        </p:nvSpPr>
        <p:spPr>
          <a:xfrm>
            <a:off x="682015" y="964177"/>
            <a:ext cx="4580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Hvad er omkredsen af den sammensatte figur?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86077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/>
          <p:cNvSpPr/>
          <p:nvPr/>
        </p:nvSpPr>
        <p:spPr>
          <a:xfrm>
            <a:off x="2010769" y="1516813"/>
            <a:ext cx="4984740" cy="42564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Tekstfelt 4"/>
          <p:cNvSpPr txBox="1"/>
          <p:nvPr/>
        </p:nvSpPr>
        <p:spPr>
          <a:xfrm>
            <a:off x="4233197" y="987693"/>
            <a:ext cx="339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Q</a:t>
            </a:r>
          </a:p>
        </p:txBody>
      </p:sp>
      <p:sp>
        <p:nvSpPr>
          <p:cNvPr id="6" name="Tekstfelt 5"/>
          <p:cNvSpPr txBox="1"/>
          <p:nvPr/>
        </p:nvSpPr>
        <p:spPr>
          <a:xfrm>
            <a:off x="1505137" y="3739124"/>
            <a:ext cx="339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Q</a:t>
            </a:r>
            <a:endParaRPr lang="da-DK" dirty="0"/>
          </a:p>
        </p:txBody>
      </p:sp>
      <p:sp>
        <p:nvSpPr>
          <p:cNvPr id="7" name="Ligebenet trekant 6"/>
          <p:cNvSpPr/>
          <p:nvPr/>
        </p:nvSpPr>
        <p:spPr>
          <a:xfrm>
            <a:off x="2010769" y="1516813"/>
            <a:ext cx="2422329" cy="4256487"/>
          </a:xfrm>
          <a:prstGeom prst="triangle">
            <a:avLst/>
          </a:prstGeom>
          <a:noFill/>
          <a:ln w="57150" cmpd="sng"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Ligebenet trekant 11"/>
          <p:cNvSpPr/>
          <p:nvPr/>
        </p:nvSpPr>
        <p:spPr>
          <a:xfrm>
            <a:off x="4433099" y="1516813"/>
            <a:ext cx="2562410" cy="4256487"/>
          </a:xfrm>
          <a:prstGeom prst="triangle">
            <a:avLst/>
          </a:prstGeom>
          <a:noFill/>
          <a:ln w="57150" cmpd="sng"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Ligebenet trekant 12"/>
          <p:cNvSpPr/>
          <p:nvPr/>
        </p:nvSpPr>
        <p:spPr>
          <a:xfrm rot="10800000">
            <a:off x="2009743" y="1540328"/>
            <a:ext cx="2423356" cy="4256487"/>
          </a:xfrm>
          <a:prstGeom prst="triangle">
            <a:avLst/>
          </a:prstGeom>
          <a:noFill/>
          <a:ln w="57150" cmpd="sng"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Ligebenet trekant 13"/>
          <p:cNvSpPr/>
          <p:nvPr/>
        </p:nvSpPr>
        <p:spPr>
          <a:xfrm rot="10800000">
            <a:off x="4433098" y="1540328"/>
            <a:ext cx="2562409" cy="4256487"/>
          </a:xfrm>
          <a:prstGeom prst="triangle">
            <a:avLst/>
          </a:prstGeom>
          <a:noFill/>
          <a:ln w="57150" cmpd="sng"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Ellipse 15"/>
          <p:cNvSpPr/>
          <p:nvPr/>
        </p:nvSpPr>
        <p:spPr>
          <a:xfrm>
            <a:off x="2628111" y="1787253"/>
            <a:ext cx="3733444" cy="3668576"/>
          </a:xfrm>
          <a:prstGeom prst="ellipse">
            <a:avLst/>
          </a:prstGeom>
          <a:noFill/>
          <a:ln w="76200" cmpd="sng">
            <a:solidFill>
              <a:srgbClr val="35BF1E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Ellipse 16"/>
          <p:cNvSpPr/>
          <p:nvPr/>
        </p:nvSpPr>
        <p:spPr>
          <a:xfrm>
            <a:off x="3799647" y="2986596"/>
            <a:ext cx="1266903" cy="1328682"/>
          </a:xfrm>
          <a:prstGeom prst="ellipse">
            <a:avLst/>
          </a:prstGeom>
          <a:noFill/>
          <a:ln w="76200" cmpd="sng">
            <a:solidFill>
              <a:srgbClr val="FFFF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8" name="Tekstfelt 17"/>
          <p:cNvSpPr txBox="1"/>
          <p:nvPr/>
        </p:nvSpPr>
        <p:spPr>
          <a:xfrm>
            <a:off x="305730" y="379730"/>
            <a:ext cx="2844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Hvad er areal af det blå felt?</a:t>
            </a:r>
            <a:endParaRPr lang="da-DK" dirty="0"/>
          </a:p>
        </p:txBody>
      </p:sp>
      <p:sp>
        <p:nvSpPr>
          <p:cNvPr id="19" name="Tekstfelt 18"/>
          <p:cNvSpPr txBox="1"/>
          <p:nvPr/>
        </p:nvSpPr>
        <p:spPr>
          <a:xfrm>
            <a:off x="3504147" y="379730"/>
            <a:ext cx="4006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Hvad er længden af alle de røde streger?</a:t>
            </a:r>
            <a:endParaRPr lang="da-DK" dirty="0"/>
          </a:p>
        </p:txBody>
      </p:sp>
      <p:sp>
        <p:nvSpPr>
          <p:cNvPr id="20" name="Tekstfelt 19"/>
          <p:cNvSpPr txBox="1"/>
          <p:nvPr/>
        </p:nvSpPr>
        <p:spPr>
          <a:xfrm>
            <a:off x="480296" y="6223581"/>
            <a:ext cx="3775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Hvad er omkredsen af den gule cirkel?</a:t>
            </a:r>
            <a:endParaRPr lang="da-DK" dirty="0"/>
          </a:p>
        </p:txBody>
      </p:sp>
      <p:sp>
        <p:nvSpPr>
          <p:cNvPr id="21" name="Tekstfelt 20"/>
          <p:cNvSpPr txBox="1"/>
          <p:nvPr/>
        </p:nvSpPr>
        <p:spPr>
          <a:xfrm>
            <a:off x="4565922" y="6223581"/>
            <a:ext cx="3382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Hvad er omkredsen af den grønne</a:t>
            </a:r>
          </a:p>
          <a:p>
            <a:r>
              <a:rPr lang="da-DK" dirty="0" smtClean="0"/>
              <a:t>Cirkel?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25948509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174</Words>
  <Application>Microsoft Macintosh PowerPoint</Application>
  <PresentationFormat>Skærmshow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Kontortema</vt:lpstr>
      <vt:lpstr>Algebra med papir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med papir</dc:title>
  <dc:creator>Jesper Albinus</dc:creator>
  <cp:lastModifiedBy>Jesper Albinus</cp:lastModifiedBy>
  <cp:revision>10</cp:revision>
  <dcterms:created xsi:type="dcterms:W3CDTF">2015-08-27T18:44:43Z</dcterms:created>
  <dcterms:modified xsi:type="dcterms:W3CDTF">2015-09-19T17:34:49Z</dcterms:modified>
</cp:coreProperties>
</file>